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7" r:id="rId13"/>
    <p:sldId id="283" r:id="rId14"/>
    <p:sldId id="285" r:id="rId15"/>
    <p:sldId id="270" r:id="rId16"/>
    <p:sldId id="278" r:id="rId17"/>
    <p:sldId id="271" r:id="rId18"/>
    <p:sldId id="280" r:id="rId19"/>
    <p:sldId id="272" r:id="rId20"/>
    <p:sldId id="273" r:id="rId21"/>
    <p:sldId id="279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831" y="66379"/>
            <a:ext cx="8304817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648" y="3551219"/>
            <a:ext cx="6858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8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5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172" y="1825625"/>
            <a:ext cx="4073136" cy="37055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048" y="1828349"/>
            <a:ext cx="4000500" cy="37028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9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6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2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2" y="449263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33430" y="445597"/>
            <a:ext cx="5168118" cy="509979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72" y="2049463"/>
            <a:ext cx="2949178" cy="34959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BDDE-7FD3-472F-A574-4F774625CB0A}" type="datetimeFigureOut">
              <a:rPr lang="en-AU" smtClean="0"/>
              <a:t>22/11/2016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9B038-2AF0-4B97-A71B-B3FC8A1D47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4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6017652"/>
            <a:ext cx="9144000" cy="84034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172" y="371025"/>
            <a:ext cx="8279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172" y="1831524"/>
            <a:ext cx="8279376" cy="363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172" y="5651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BDDE-7FD3-472F-A574-4F774625CB0A}" type="datetimeFigureOut">
              <a:rPr lang="en-AU" smtClean="0"/>
              <a:pPr/>
              <a:t>22/11/2016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602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4148" y="5651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B038-2AF0-4B97-A71B-B3FC8A1D4750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8" name="Group 44"/>
          <p:cNvGrpSpPr/>
          <p:nvPr userDrawn="1"/>
        </p:nvGrpSpPr>
        <p:grpSpPr>
          <a:xfrm>
            <a:off x="6115050" y="6312310"/>
            <a:ext cx="2586498" cy="419823"/>
            <a:chOff x="6072188" y="6286500"/>
            <a:chExt cx="2667001" cy="4238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072188" y="6286500"/>
              <a:ext cx="2667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072188" y="6567488"/>
              <a:ext cx="68263" cy="76200"/>
            </a:xfrm>
            <a:custGeom>
              <a:avLst/>
              <a:gdLst/>
              <a:ahLst/>
              <a:cxnLst>
                <a:cxn ang="0">
                  <a:pos x="403" y="400"/>
                </a:cxn>
                <a:cxn ang="0">
                  <a:pos x="411" y="435"/>
                </a:cxn>
                <a:cxn ang="0">
                  <a:pos x="424" y="451"/>
                </a:cxn>
                <a:cxn ang="0">
                  <a:pos x="299" y="471"/>
                </a:cxn>
                <a:cxn ang="0">
                  <a:pos x="290" y="433"/>
                </a:cxn>
                <a:cxn ang="0">
                  <a:pos x="265" y="439"/>
                </a:cxn>
                <a:cxn ang="0">
                  <a:pos x="226" y="466"/>
                </a:cxn>
                <a:cxn ang="0">
                  <a:pos x="193" y="476"/>
                </a:cxn>
                <a:cxn ang="0">
                  <a:pos x="154" y="482"/>
                </a:cxn>
                <a:cxn ang="0">
                  <a:pos x="105" y="479"/>
                </a:cxn>
                <a:cxn ang="0">
                  <a:pos x="65" y="466"/>
                </a:cxn>
                <a:cxn ang="0">
                  <a:pos x="44" y="452"/>
                </a:cxn>
                <a:cxn ang="0">
                  <a:pos x="26" y="433"/>
                </a:cxn>
                <a:cxn ang="0">
                  <a:pos x="12" y="410"/>
                </a:cxn>
                <a:cxn ang="0">
                  <a:pos x="3" y="382"/>
                </a:cxn>
                <a:cxn ang="0">
                  <a:pos x="0" y="349"/>
                </a:cxn>
                <a:cxn ang="0">
                  <a:pos x="6" y="303"/>
                </a:cxn>
                <a:cxn ang="0">
                  <a:pos x="22" y="266"/>
                </a:cxn>
                <a:cxn ang="0">
                  <a:pos x="47" y="238"/>
                </a:cxn>
                <a:cxn ang="0">
                  <a:pos x="81" y="218"/>
                </a:cxn>
                <a:cxn ang="0">
                  <a:pos x="120" y="205"/>
                </a:cxn>
                <a:cxn ang="0">
                  <a:pos x="250" y="186"/>
                </a:cxn>
                <a:cxn ang="0">
                  <a:pos x="271" y="177"/>
                </a:cxn>
                <a:cxn ang="0">
                  <a:pos x="284" y="159"/>
                </a:cxn>
                <a:cxn ang="0">
                  <a:pos x="281" y="129"/>
                </a:cxn>
                <a:cxn ang="0">
                  <a:pos x="274" y="116"/>
                </a:cxn>
                <a:cxn ang="0">
                  <a:pos x="257" y="105"/>
                </a:cxn>
                <a:cxn ang="0">
                  <a:pos x="231" y="98"/>
                </a:cxn>
                <a:cxn ang="0">
                  <a:pos x="206" y="96"/>
                </a:cxn>
                <a:cxn ang="0">
                  <a:pos x="176" y="101"/>
                </a:cxn>
                <a:cxn ang="0">
                  <a:pos x="156" y="110"/>
                </a:cxn>
                <a:cxn ang="0">
                  <a:pos x="141" y="129"/>
                </a:cxn>
                <a:cxn ang="0">
                  <a:pos x="131" y="160"/>
                </a:cxn>
                <a:cxn ang="0">
                  <a:pos x="20" y="128"/>
                </a:cxn>
                <a:cxn ang="0">
                  <a:pos x="34" y="87"/>
                </a:cxn>
                <a:cxn ang="0">
                  <a:pos x="54" y="57"/>
                </a:cxn>
                <a:cxn ang="0">
                  <a:pos x="78" y="33"/>
                </a:cxn>
                <a:cxn ang="0">
                  <a:pos x="107" y="18"/>
                </a:cxn>
                <a:cxn ang="0">
                  <a:pos x="150" y="6"/>
                </a:cxn>
                <a:cxn ang="0">
                  <a:pos x="221" y="0"/>
                </a:cxn>
                <a:cxn ang="0">
                  <a:pos x="276" y="5"/>
                </a:cxn>
                <a:cxn ang="0">
                  <a:pos x="317" y="16"/>
                </a:cxn>
                <a:cxn ang="0">
                  <a:pos x="344" y="29"/>
                </a:cxn>
                <a:cxn ang="0">
                  <a:pos x="370" y="48"/>
                </a:cxn>
                <a:cxn ang="0">
                  <a:pos x="390" y="73"/>
                </a:cxn>
                <a:cxn ang="0">
                  <a:pos x="400" y="107"/>
                </a:cxn>
                <a:cxn ang="0">
                  <a:pos x="285" y="306"/>
                </a:cxn>
                <a:cxn ang="0">
                  <a:pos x="274" y="255"/>
                </a:cxn>
                <a:cxn ang="0">
                  <a:pos x="248" y="264"/>
                </a:cxn>
                <a:cxn ang="0">
                  <a:pos x="203" y="273"/>
                </a:cxn>
                <a:cxn ang="0">
                  <a:pos x="158" y="285"/>
                </a:cxn>
                <a:cxn ang="0">
                  <a:pos x="134" y="300"/>
                </a:cxn>
                <a:cxn ang="0">
                  <a:pos x="125" y="318"/>
                </a:cxn>
                <a:cxn ang="0">
                  <a:pos x="121" y="342"/>
                </a:cxn>
                <a:cxn ang="0">
                  <a:pos x="124" y="362"/>
                </a:cxn>
                <a:cxn ang="0">
                  <a:pos x="132" y="378"/>
                </a:cxn>
                <a:cxn ang="0">
                  <a:pos x="149" y="390"/>
                </a:cxn>
                <a:cxn ang="0">
                  <a:pos x="176" y="396"/>
                </a:cxn>
                <a:cxn ang="0">
                  <a:pos x="207" y="393"/>
                </a:cxn>
                <a:cxn ang="0">
                  <a:pos x="234" y="383"/>
                </a:cxn>
                <a:cxn ang="0">
                  <a:pos x="258" y="366"/>
                </a:cxn>
                <a:cxn ang="0">
                  <a:pos x="275" y="344"/>
                </a:cxn>
                <a:cxn ang="0">
                  <a:pos x="284" y="317"/>
                </a:cxn>
              </a:cxnLst>
              <a:rect l="0" t="0" r="r" b="b"/>
              <a:pathLst>
                <a:path w="429" h="482">
                  <a:moveTo>
                    <a:pt x="403" y="133"/>
                  </a:moveTo>
                  <a:lnTo>
                    <a:pt x="403" y="382"/>
                  </a:lnTo>
                  <a:lnTo>
                    <a:pt x="403" y="400"/>
                  </a:lnTo>
                  <a:lnTo>
                    <a:pt x="405" y="414"/>
                  </a:lnTo>
                  <a:lnTo>
                    <a:pt x="407" y="427"/>
                  </a:lnTo>
                  <a:lnTo>
                    <a:pt x="411" y="435"/>
                  </a:lnTo>
                  <a:lnTo>
                    <a:pt x="415" y="442"/>
                  </a:lnTo>
                  <a:lnTo>
                    <a:pt x="419" y="447"/>
                  </a:lnTo>
                  <a:lnTo>
                    <a:pt x="424" y="451"/>
                  </a:lnTo>
                  <a:lnTo>
                    <a:pt x="429" y="453"/>
                  </a:lnTo>
                  <a:lnTo>
                    <a:pt x="429" y="471"/>
                  </a:lnTo>
                  <a:lnTo>
                    <a:pt x="299" y="471"/>
                  </a:lnTo>
                  <a:lnTo>
                    <a:pt x="295" y="457"/>
                  </a:lnTo>
                  <a:lnTo>
                    <a:pt x="292" y="446"/>
                  </a:lnTo>
                  <a:lnTo>
                    <a:pt x="290" y="433"/>
                  </a:lnTo>
                  <a:lnTo>
                    <a:pt x="288" y="416"/>
                  </a:lnTo>
                  <a:lnTo>
                    <a:pt x="277" y="428"/>
                  </a:lnTo>
                  <a:lnTo>
                    <a:pt x="265" y="439"/>
                  </a:lnTo>
                  <a:lnTo>
                    <a:pt x="251" y="450"/>
                  </a:lnTo>
                  <a:lnTo>
                    <a:pt x="234" y="460"/>
                  </a:lnTo>
                  <a:lnTo>
                    <a:pt x="226" y="466"/>
                  </a:lnTo>
                  <a:lnTo>
                    <a:pt x="215" y="470"/>
                  </a:lnTo>
                  <a:lnTo>
                    <a:pt x="205" y="473"/>
                  </a:lnTo>
                  <a:lnTo>
                    <a:pt x="193" y="476"/>
                  </a:lnTo>
                  <a:lnTo>
                    <a:pt x="182" y="479"/>
                  </a:lnTo>
                  <a:lnTo>
                    <a:pt x="168" y="481"/>
                  </a:lnTo>
                  <a:lnTo>
                    <a:pt x="154" y="482"/>
                  </a:lnTo>
                  <a:lnTo>
                    <a:pt x="140" y="482"/>
                  </a:lnTo>
                  <a:lnTo>
                    <a:pt x="123" y="482"/>
                  </a:lnTo>
                  <a:lnTo>
                    <a:pt x="105" y="479"/>
                  </a:lnTo>
                  <a:lnTo>
                    <a:pt x="89" y="475"/>
                  </a:lnTo>
                  <a:lnTo>
                    <a:pt x="72" y="470"/>
                  </a:lnTo>
                  <a:lnTo>
                    <a:pt x="65" y="466"/>
                  </a:lnTo>
                  <a:lnTo>
                    <a:pt x="58" y="461"/>
                  </a:lnTo>
                  <a:lnTo>
                    <a:pt x="50" y="457"/>
                  </a:lnTo>
                  <a:lnTo>
                    <a:pt x="44" y="452"/>
                  </a:lnTo>
                  <a:lnTo>
                    <a:pt x="38" y="446"/>
                  </a:lnTo>
                  <a:lnTo>
                    <a:pt x="32" y="439"/>
                  </a:lnTo>
                  <a:lnTo>
                    <a:pt x="26" y="433"/>
                  </a:lnTo>
                  <a:lnTo>
                    <a:pt x="21" y="426"/>
                  </a:lnTo>
                  <a:lnTo>
                    <a:pt x="16" y="418"/>
                  </a:lnTo>
                  <a:lnTo>
                    <a:pt x="12" y="410"/>
                  </a:lnTo>
                  <a:lnTo>
                    <a:pt x="8" y="402"/>
                  </a:lnTo>
                  <a:lnTo>
                    <a:pt x="5" y="392"/>
                  </a:lnTo>
                  <a:lnTo>
                    <a:pt x="3" y="382"/>
                  </a:lnTo>
                  <a:lnTo>
                    <a:pt x="1" y="372"/>
                  </a:lnTo>
                  <a:lnTo>
                    <a:pt x="0" y="361"/>
                  </a:lnTo>
                  <a:lnTo>
                    <a:pt x="0" y="349"/>
                  </a:lnTo>
                  <a:lnTo>
                    <a:pt x="1" y="333"/>
                  </a:lnTo>
                  <a:lnTo>
                    <a:pt x="3" y="318"/>
                  </a:lnTo>
                  <a:lnTo>
                    <a:pt x="6" y="303"/>
                  </a:lnTo>
                  <a:lnTo>
                    <a:pt x="11" y="290"/>
                  </a:lnTo>
                  <a:lnTo>
                    <a:pt x="16" y="278"/>
                  </a:lnTo>
                  <a:lnTo>
                    <a:pt x="22" y="266"/>
                  </a:lnTo>
                  <a:lnTo>
                    <a:pt x="29" y="256"/>
                  </a:lnTo>
                  <a:lnTo>
                    <a:pt x="38" y="246"/>
                  </a:lnTo>
                  <a:lnTo>
                    <a:pt x="47" y="238"/>
                  </a:lnTo>
                  <a:lnTo>
                    <a:pt x="58" y="231"/>
                  </a:lnTo>
                  <a:lnTo>
                    <a:pt x="69" y="223"/>
                  </a:lnTo>
                  <a:lnTo>
                    <a:pt x="81" y="218"/>
                  </a:lnTo>
                  <a:lnTo>
                    <a:pt x="92" y="213"/>
                  </a:lnTo>
                  <a:lnTo>
                    <a:pt x="106" y="209"/>
                  </a:lnTo>
                  <a:lnTo>
                    <a:pt x="120" y="205"/>
                  </a:lnTo>
                  <a:lnTo>
                    <a:pt x="133" y="202"/>
                  </a:lnTo>
                  <a:lnTo>
                    <a:pt x="243" y="187"/>
                  </a:lnTo>
                  <a:lnTo>
                    <a:pt x="250" y="186"/>
                  </a:lnTo>
                  <a:lnTo>
                    <a:pt x="257" y="183"/>
                  </a:lnTo>
                  <a:lnTo>
                    <a:pt x="264" y="180"/>
                  </a:lnTo>
                  <a:lnTo>
                    <a:pt x="271" y="177"/>
                  </a:lnTo>
                  <a:lnTo>
                    <a:pt x="276" y="172"/>
                  </a:lnTo>
                  <a:lnTo>
                    <a:pt x="280" y="167"/>
                  </a:lnTo>
                  <a:lnTo>
                    <a:pt x="284" y="159"/>
                  </a:lnTo>
                  <a:lnTo>
                    <a:pt x="285" y="150"/>
                  </a:lnTo>
                  <a:lnTo>
                    <a:pt x="284" y="138"/>
                  </a:lnTo>
                  <a:lnTo>
                    <a:pt x="281" y="129"/>
                  </a:lnTo>
                  <a:lnTo>
                    <a:pt x="279" y="125"/>
                  </a:lnTo>
                  <a:lnTo>
                    <a:pt x="277" y="121"/>
                  </a:lnTo>
                  <a:lnTo>
                    <a:pt x="274" y="116"/>
                  </a:lnTo>
                  <a:lnTo>
                    <a:pt x="271" y="114"/>
                  </a:lnTo>
                  <a:lnTo>
                    <a:pt x="265" y="109"/>
                  </a:lnTo>
                  <a:lnTo>
                    <a:pt x="257" y="105"/>
                  </a:lnTo>
                  <a:lnTo>
                    <a:pt x="249" y="102"/>
                  </a:lnTo>
                  <a:lnTo>
                    <a:pt x="239" y="100"/>
                  </a:lnTo>
                  <a:lnTo>
                    <a:pt x="231" y="98"/>
                  </a:lnTo>
                  <a:lnTo>
                    <a:pt x="222" y="97"/>
                  </a:lnTo>
                  <a:lnTo>
                    <a:pt x="213" y="96"/>
                  </a:lnTo>
                  <a:lnTo>
                    <a:pt x="206" y="96"/>
                  </a:lnTo>
                  <a:lnTo>
                    <a:pt x="195" y="97"/>
                  </a:lnTo>
                  <a:lnTo>
                    <a:pt x="185" y="98"/>
                  </a:lnTo>
                  <a:lnTo>
                    <a:pt x="176" y="101"/>
                  </a:lnTo>
                  <a:lnTo>
                    <a:pt x="169" y="103"/>
                  </a:lnTo>
                  <a:lnTo>
                    <a:pt x="162" y="106"/>
                  </a:lnTo>
                  <a:lnTo>
                    <a:pt x="156" y="110"/>
                  </a:lnTo>
                  <a:lnTo>
                    <a:pt x="151" y="114"/>
                  </a:lnTo>
                  <a:lnTo>
                    <a:pt x="147" y="118"/>
                  </a:lnTo>
                  <a:lnTo>
                    <a:pt x="141" y="129"/>
                  </a:lnTo>
                  <a:lnTo>
                    <a:pt x="135" y="139"/>
                  </a:lnTo>
                  <a:lnTo>
                    <a:pt x="132" y="150"/>
                  </a:lnTo>
                  <a:lnTo>
                    <a:pt x="131" y="160"/>
                  </a:lnTo>
                  <a:lnTo>
                    <a:pt x="15" y="160"/>
                  </a:lnTo>
                  <a:lnTo>
                    <a:pt x="17" y="144"/>
                  </a:lnTo>
                  <a:lnTo>
                    <a:pt x="20" y="128"/>
                  </a:lnTo>
                  <a:lnTo>
                    <a:pt x="24" y="113"/>
                  </a:lnTo>
                  <a:lnTo>
                    <a:pt x="28" y="100"/>
                  </a:lnTo>
                  <a:lnTo>
                    <a:pt x="34" y="87"/>
                  </a:lnTo>
                  <a:lnTo>
                    <a:pt x="39" y="76"/>
                  </a:lnTo>
                  <a:lnTo>
                    <a:pt x="46" y="66"/>
                  </a:lnTo>
                  <a:lnTo>
                    <a:pt x="54" y="57"/>
                  </a:lnTo>
                  <a:lnTo>
                    <a:pt x="61" y="48"/>
                  </a:lnTo>
                  <a:lnTo>
                    <a:pt x="69" y="41"/>
                  </a:lnTo>
                  <a:lnTo>
                    <a:pt x="78" y="33"/>
                  </a:lnTo>
                  <a:lnTo>
                    <a:pt x="87" y="27"/>
                  </a:lnTo>
                  <a:lnTo>
                    <a:pt x="97" y="22"/>
                  </a:lnTo>
                  <a:lnTo>
                    <a:pt x="107" y="18"/>
                  </a:lnTo>
                  <a:lnTo>
                    <a:pt x="118" y="13"/>
                  </a:lnTo>
                  <a:lnTo>
                    <a:pt x="128" y="10"/>
                  </a:lnTo>
                  <a:lnTo>
                    <a:pt x="150" y="6"/>
                  </a:lnTo>
                  <a:lnTo>
                    <a:pt x="173" y="2"/>
                  </a:lnTo>
                  <a:lnTo>
                    <a:pt x="196" y="1"/>
                  </a:lnTo>
                  <a:lnTo>
                    <a:pt x="221" y="0"/>
                  </a:lnTo>
                  <a:lnTo>
                    <a:pt x="237" y="1"/>
                  </a:lnTo>
                  <a:lnTo>
                    <a:pt x="256" y="2"/>
                  </a:lnTo>
                  <a:lnTo>
                    <a:pt x="276" y="5"/>
                  </a:lnTo>
                  <a:lnTo>
                    <a:pt x="296" y="9"/>
                  </a:lnTo>
                  <a:lnTo>
                    <a:pt x="307" y="12"/>
                  </a:lnTo>
                  <a:lnTo>
                    <a:pt x="317" y="16"/>
                  </a:lnTo>
                  <a:lnTo>
                    <a:pt x="327" y="20"/>
                  </a:lnTo>
                  <a:lnTo>
                    <a:pt x="336" y="24"/>
                  </a:lnTo>
                  <a:lnTo>
                    <a:pt x="344" y="29"/>
                  </a:lnTo>
                  <a:lnTo>
                    <a:pt x="354" y="36"/>
                  </a:lnTo>
                  <a:lnTo>
                    <a:pt x="362" y="42"/>
                  </a:lnTo>
                  <a:lnTo>
                    <a:pt x="370" y="48"/>
                  </a:lnTo>
                  <a:lnTo>
                    <a:pt x="377" y="55"/>
                  </a:lnTo>
                  <a:lnTo>
                    <a:pt x="384" y="65"/>
                  </a:lnTo>
                  <a:lnTo>
                    <a:pt x="390" y="73"/>
                  </a:lnTo>
                  <a:lnTo>
                    <a:pt x="394" y="84"/>
                  </a:lnTo>
                  <a:lnTo>
                    <a:pt x="398" y="95"/>
                  </a:lnTo>
                  <a:lnTo>
                    <a:pt x="400" y="107"/>
                  </a:lnTo>
                  <a:lnTo>
                    <a:pt x="402" y="119"/>
                  </a:lnTo>
                  <a:lnTo>
                    <a:pt x="403" y="133"/>
                  </a:lnTo>
                  <a:close/>
                  <a:moveTo>
                    <a:pt x="285" y="306"/>
                  </a:moveTo>
                  <a:lnTo>
                    <a:pt x="285" y="247"/>
                  </a:lnTo>
                  <a:lnTo>
                    <a:pt x="280" y="251"/>
                  </a:lnTo>
                  <a:lnTo>
                    <a:pt x="274" y="255"/>
                  </a:lnTo>
                  <a:lnTo>
                    <a:pt x="267" y="258"/>
                  </a:lnTo>
                  <a:lnTo>
                    <a:pt x="258" y="261"/>
                  </a:lnTo>
                  <a:lnTo>
                    <a:pt x="248" y="264"/>
                  </a:lnTo>
                  <a:lnTo>
                    <a:pt x="235" y="266"/>
                  </a:lnTo>
                  <a:lnTo>
                    <a:pt x="221" y="269"/>
                  </a:lnTo>
                  <a:lnTo>
                    <a:pt x="203" y="273"/>
                  </a:lnTo>
                  <a:lnTo>
                    <a:pt x="186" y="276"/>
                  </a:lnTo>
                  <a:lnTo>
                    <a:pt x="171" y="280"/>
                  </a:lnTo>
                  <a:lnTo>
                    <a:pt x="158" y="285"/>
                  </a:lnTo>
                  <a:lnTo>
                    <a:pt x="145" y="292"/>
                  </a:lnTo>
                  <a:lnTo>
                    <a:pt x="140" y="295"/>
                  </a:lnTo>
                  <a:lnTo>
                    <a:pt x="134" y="300"/>
                  </a:lnTo>
                  <a:lnTo>
                    <a:pt x="130" y="305"/>
                  </a:lnTo>
                  <a:lnTo>
                    <a:pt x="127" y="310"/>
                  </a:lnTo>
                  <a:lnTo>
                    <a:pt x="125" y="318"/>
                  </a:lnTo>
                  <a:lnTo>
                    <a:pt x="123" y="325"/>
                  </a:lnTo>
                  <a:lnTo>
                    <a:pt x="122" y="332"/>
                  </a:lnTo>
                  <a:lnTo>
                    <a:pt x="121" y="342"/>
                  </a:lnTo>
                  <a:lnTo>
                    <a:pt x="122" y="349"/>
                  </a:lnTo>
                  <a:lnTo>
                    <a:pt x="123" y="356"/>
                  </a:lnTo>
                  <a:lnTo>
                    <a:pt x="124" y="362"/>
                  </a:lnTo>
                  <a:lnTo>
                    <a:pt x="126" y="368"/>
                  </a:lnTo>
                  <a:lnTo>
                    <a:pt x="129" y="373"/>
                  </a:lnTo>
                  <a:lnTo>
                    <a:pt x="132" y="378"/>
                  </a:lnTo>
                  <a:lnTo>
                    <a:pt x="135" y="382"/>
                  </a:lnTo>
                  <a:lnTo>
                    <a:pt x="140" y="385"/>
                  </a:lnTo>
                  <a:lnTo>
                    <a:pt x="149" y="390"/>
                  </a:lnTo>
                  <a:lnTo>
                    <a:pt x="159" y="394"/>
                  </a:lnTo>
                  <a:lnTo>
                    <a:pt x="168" y="396"/>
                  </a:lnTo>
                  <a:lnTo>
                    <a:pt x="176" y="396"/>
                  </a:lnTo>
                  <a:lnTo>
                    <a:pt x="187" y="396"/>
                  </a:lnTo>
                  <a:lnTo>
                    <a:pt x="197" y="395"/>
                  </a:lnTo>
                  <a:lnTo>
                    <a:pt x="207" y="393"/>
                  </a:lnTo>
                  <a:lnTo>
                    <a:pt x="216" y="390"/>
                  </a:lnTo>
                  <a:lnTo>
                    <a:pt x="226" y="387"/>
                  </a:lnTo>
                  <a:lnTo>
                    <a:pt x="234" y="383"/>
                  </a:lnTo>
                  <a:lnTo>
                    <a:pt x="243" y="379"/>
                  </a:lnTo>
                  <a:lnTo>
                    <a:pt x="251" y="372"/>
                  </a:lnTo>
                  <a:lnTo>
                    <a:pt x="258" y="366"/>
                  </a:lnTo>
                  <a:lnTo>
                    <a:pt x="265" y="360"/>
                  </a:lnTo>
                  <a:lnTo>
                    <a:pt x="271" y="352"/>
                  </a:lnTo>
                  <a:lnTo>
                    <a:pt x="275" y="344"/>
                  </a:lnTo>
                  <a:lnTo>
                    <a:pt x="279" y="336"/>
                  </a:lnTo>
                  <a:lnTo>
                    <a:pt x="282" y="326"/>
                  </a:lnTo>
                  <a:lnTo>
                    <a:pt x="284" y="317"/>
                  </a:lnTo>
                  <a:lnTo>
                    <a:pt x="285" y="30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191251" y="6569075"/>
              <a:ext cx="65088" cy="74613"/>
            </a:xfrm>
            <a:custGeom>
              <a:avLst/>
              <a:gdLst/>
              <a:ahLst/>
              <a:cxnLst>
                <a:cxn ang="0">
                  <a:pos x="413" y="459"/>
                </a:cxn>
                <a:cxn ang="0">
                  <a:pos x="297" y="394"/>
                </a:cxn>
                <a:cxn ang="0">
                  <a:pos x="290" y="403"/>
                </a:cxn>
                <a:cxn ang="0">
                  <a:pos x="278" y="420"/>
                </a:cxn>
                <a:cxn ang="0">
                  <a:pos x="263" y="434"/>
                </a:cxn>
                <a:cxn ang="0">
                  <a:pos x="248" y="446"/>
                </a:cxn>
                <a:cxn ang="0">
                  <a:pos x="231" y="456"/>
                </a:cxn>
                <a:cxn ang="0">
                  <a:pos x="211" y="463"/>
                </a:cxn>
                <a:cxn ang="0">
                  <a:pos x="190" y="467"/>
                </a:cxn>
                <a:cxn ang="0">
                  <a:pos x="168" y="471"/>
                </a:cxn>
                <a:cxn ang="0">
                  <a:pos x="139" y="471"/>
                </a:cxn>
                <a:cxn ang="0">
                  <a:pos x="108" y="465"/>
                </a:cxn>
                <a:cxn ang="0">
                  <a:pos x="80" y="455"/>
                </a:cxn>
                <a:cxn ang="0">
                  <a:pos x="54" y="440"/>
                </a:cxn>
                <a:cxn ang="0">
                  <a:pos x="33" y="419"/>
                </a:cxn>
                <a:cxn ang="0">
                  <a:pos x="18" y="393"/>
                </a:cxn>
                <a:cxn ang="0">
                  <a:pos x="6" y="361"/>
                </a:cxn>
                <a:cxn ang="0">
                  <a:pos x="1" y="323"/>
                </a:cxn>
                <a:cxn ang="0">
                  <a:pos x="0" y="0"/>
                </a:cxn>
                <a:cxn ang="0">
                  <a:pos x="121" y="285"/>
                </a:cxn>
                <a:cxn ang="0">
                  <a:pos x="123" y="308"/>
                </a:cxn>
                <a:cxn ang="0">
                  <a:pos x="128" y="328"/>
                </a:cxn>
                <a:cxn ang="0">
                  <a:pos x="135" y="343"/>
                </a:cxn>
                <a:cxn ang="0">
                  <a:pos x="146" y="353"/>
                </a:cxn>
                <a:cxn ang="0">
                  <a:pos x="158" y="360"/>
                </a:cxn>
                <a:cxn ang="0">
                  <a:pos x="171" y="366"/>
                </a:cxn>
                <a:cxn ang="0">
                  <a:pos x="185" y="369"/>
                </a:cxn>
                <a:cxn ang="0">
                  <a:pos x="199" y="369"/>
                </a:cxn>
                <a:cxn ang="0">
                  <a:pos x="219" y="367"/>
                </a:cxn>
                <a:cxn ang="0">
                  <a:pos x="241" y="360"/>
                </a:cxn>
                <a:cxn ang="0">
                  <a:pos x="260" y="348"/>
                </a:cxn>
                <a:cxn ang="0">
                  <a:pos x="277" y="328"/>
                </a:cxn>
                <a:cxn ang="0">
                  <a:pos x="283" y="316"/>
                </a:cxn>
                <a:cxn ang="0">
                  <a:pos x="289" y="301"/>
                </a:cxn>
                <a:cxn ang="0">
                  <a:pos x="292" y="265"/>
                </a:cxn>
                <a:cxn ang="0">
                  <a:pos x="413" y="0"/>
                </a:cxn>
              </a:cxnLst>
              <a:rect l="0" t="0" r="r" b="b"/>
              <a:pathLst>
                <a:path w="413" h="471">
                  <a:moveTo>
                    <a:pt x="413" y="0"/>
                  </a:moveTo>
                  <a:lnTo>
                    <a:pt x="413" y="459"/>
                  </a:lnTo>
                  <a:lnTo>
                    <a:pt x="297" y="459"/>
                  </a:lnTo>
                  <a:lnTo>
                    <a:pt x="297" y="394"/>
                  </a:lnTo>
                  <a:lnTo>
                    <a:pt x="296" y="394"/>
                  </a:lnTo>
                  <a:lnTo>
                    <a:pt x="290" y="403"/>
                  </a:lnTo>
                  <a:lnTo>
                    <a:pt x="284" y="412"/>
                  </a:lnTo>
                  <a:lnTo>
                    <a:pt x="278" y="420"/>
                  </a:lnTo>
                  <a:lnTo>
                    <a:pt x="271" y="427"/>
                  </a:lnTo>
                  <a:lnTo>
                    <a:pt x="263" y="434"/>
                  </a:lnTo>
                  <a:lnTo>
                    <a:pt x="256" y="440"/>
                  </a:lnTo>
                  <a:lnTo>
                    <a:pt x="248" y="446"/>
                  </a:lnTo>
                  <a:lnTo>
                    <a:pt x="239" y="451"/>
                  </a:lnTo>
                  <a:lnTo>
                    <a:pt x="231" y="456"/>
                  </a:lnTo>
                  <a:lnTo>
                    <a:pt x="221" y="459"/>
                  </a:lnTo>
                  <a:lnTo>
                    <a:pt x="211" y="463"/>
                  </a:lnTo>
                  <a:lnTo>
                    <a:pt x="201" y="465"/>
                  </a:lnTo>
                  <a:lnTo>
                    <a:pt x="190" y="467"/>
                  </a:lnTo>
                  <a:lnTo>
                    <a:pt x="179" y="469"/>
                  </a:lnTo>
                  <a:lnTo>
                    <a:pt x="168" y="471"/>
                  </a:lnTo>
                  <a:lnTo>
                    <a:pt x="156" y="471"/>
                  </a:lnTo>
                  <a:lnTo>
                    <a:pt x="139" y="471"/>
                  </a:lnTo>
                  <a:lnTo>
                    <a:pt x="123" y="468"/>
                  </a:lnTo>
                  <a:lnTo>
                    <a:pt x="108" y="465"/>
                  </a:lnTo>
                  <a:lnTo>
                    <a:pt x="93" y="461"/>
                  </a:lnTo>
                  <a:lnTo>
                    <a:pt x="80" y="455"/>
                  </a:lnTo>
                  <a:lnTo>
                    <a:pt x="67" y="448"/>
                  </a:lnTo>
                  <a:lnTo>
                    <a:pt x="54" y="440"/>
                  </a:lnTo>
                  <a:lnTo>
                    <a:pt x="44" y="431"/>
                  </a:lnTo>
                  <a:lnTo>
                    <a:pt x="33" y="419"/>
                  </a:lnTo>
                  <a:lnTo>
                    <a:pt x="25" y="407"/>
                  </a:lnTo>
                  <a:lnTo>
                    <a:pt x="18" y="393"/>
                  </a:lnTo>
                  <a:lnTo>
                    <a:pt x="11" y="378"/>
                  </a:lnTo>
                  <a:lnTo>
                    <a:pt x="6" y="361"/>
                  </a:lnTo>
                  <a:lnTo>
                    <a:pt x="3" y="343"/>
                  </a:lnTo>
                  <a:lnTo>
                    <a:pt x="1" y="323"/>
                  </a:lnTo>
                  <a:lnTo>
                    <a:pt x="0" y="302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285"/>
                  </a:lnTo>
                  <a:lnTo>
                    <a:pt x="122" y="297"/>
                  </a:lnTo>
                  <a:lnTo>
                    <a:pt x="123" y="308"/>
                  </a:lnTo>
                  <a:lnTo>
                    <a:pt x="125" y="318"/>
                  </a:lnTo>
                  <a:lnTo>
                    <a:pt x="128" y="328"/>
                  </a:lnTo>
                  <a:lnTo>
                    <a:pt x="131" y="336"/>
                  </a:lnTo>
                  <a:lnTo>
                    <a:pt x="135" y="343"/>
                  </a:lnTo>
                  <a:lnTo>
                    <a:pt x="140" y="349"/>
                  </a:lnTo>
                  <a:lnTo>
                    <a:pt x="146" y="353"/>
                  </a:lnTo>
                  <a:lnTo>
                    <a:pt x="152" y="357"/>
                  </a:lnTo>
                  <a:lnTo>
                    <a:pt x="158" y="360"/>
                  </a:lnTo>
                  <a:lnTo>
                    <a:pt x="165" y="363"/>
                  </a:lnTo>
                  <a:lnTo>
                    <a:pt x="171" y="366"/>
                  </a:lnTo>
                  <a:lnTo>
                    <a:pt x="178" y="368"/>
                  </a:lnTo>
                  <a:lnTo>
                    <a:pt x="185" y="369"/>
                  </a:lnTo>
                  <a:lnTo>
                    <a:pt x="192" y="369"/>
                  </a:lnTo>
                  <a:lnTo>
                    <a:pt x="199" y="369"/>
                  </a:lnTo>
                  <a:lnTo>
                    <a:pt x="210" y="369"/>
                  </a:lnTo>
                  <a:lnTo>
                    <a:pt x="219" y="367"/>
                  </a:lnTo>
                  <a:lnTo>
                    <a:pt x="230" y="365"/>
                  </a:lnTo>
                  <a:lnTo>
                    <a:pt x="241" y="360"/>
                  </a:lnTo>
                  <a:lnTo>
                    <a:pt x="251" y="355"/>
                  </a:lnTo>
                  <a:lnTo>
                    <a:pt x="260" y="348"/>
                  </a:lnTo>
                  <a:lnTo>
                    <a:pt x="269" y="339"/>
                  </a:lnTo>
                  <a:lnTo>
                    <a:pt x="277" y="328"/>
                  </a:lnTo>
                  <a:lnTo>
                    <a:pt x="280" y="323"/>
                  </a:lnTo>
                  <a:lnTo>
                    <a:pt x="283" y="316"/>
                  </a:lnTo>
                  <a:lnTo>
                    <a:pt x="285" y="309"/>
                  </a:lnTo>
                  <a:lnTo>
                    <a:pt x="289" y="301"/>
                  </a:lnTo>
                  <a:lnTo>
                    <a:pt x="291" y="284"/>
                  </a:lnTo>
                  <a:lnTo>
                    <a:pt x="292" y="265"/>
                  </a:lnTo>
                  <a:lnTo>
                    <a:pt x="292" y="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6275388" y="6567488"/>
              <a:ext cx="65088" cy="74613"/>
            </a:xfrm>
            <a:custGeom>
              <a:avLst/>
              <a:gdLst/>
              <a:ahLst/>
              <a:cxnLst>
                <a:cxn ang="0">
                  <a:pos x="415" y="471"/>
                </a:cxn>
                <a:cxn ang="0">
                  <a:pos x="294" y="192"/>
                </a:cxn>
                <a:cxn ang="0">
                  <a:pos x="294" y="174"/>
                </a:cxn>
                <a:cxn ang="0">
                  <a:pos x="291" y="154"/>
                </a:cxn>
                <a:cxn ang="0">
                  <a:pos x="283" y="134"/>
                </a:cxn>
                <a:cxn ang="0">
                  <a:pos x="271" y="117"/>
                </a:cxn>
                <a:cxn ang="0">
                  <a:pos x="260" y="111"/>
                </a:cxn>
                <a:cxn ang="0">
                  <a:pos x="249" y="106"/>
                </a:cxn>
                <a:cxn ang="0">
                  <a:pos x="233" y="103"/>
                </a:cxn>
                <a:cxn ang="0">
                  <a:pos x="216" y="102"/>
                </a:cxn>
                <a:cxn ang="0">
                  <a:pos x="196" y="104"/>
                </a:cxn>
                <a:cxn ang="0">
                  <a:pos x="178" y="109"/>
                </a:cxn>
                <a:cxn ang="0">
                  <a:pos x="163" y="117"/>
                </a:cxn>
                <a:cxn ang="0">
                  <a:pos x="148" y="129"/>
                </a:cxn>
                <a:cxn ang="0">
                  <a:pos x="136" y="144"/>
                </a:cxn>
                <a:cxn ang="0">
                  <a:pos x="128" y="161"/>
                </a:cxn>
                <a:cxn ang="0">
                  <a:pos x="123" y="184"/>
                </a:cxn>
                <a:cxn ang="0">
                  <a:pos x="121" y="208"/>
                </a:cxn>
                <a:cxn ang="0">
                  <a:pos x="0" y="471"/>
                </a:cxn>
                <a:cxn ang="0">
                  <a:pos x="115" y="12"/>
                </a:cxn>
                <a:cxn ang="0">
                  <a:pos x="117" y="80"/>
                </a:cxn>
                <a:cxn ang="0">
                  <a:pos x="127" y="64"/>
                </a:cxn>
                <a:cxn ang="0">
                  <a:pos x="141" y="47"/>
                </a:cxn>
                <a:cxn ang="0">
                  <a:pos x="159" y="29"/>
                </a:cxn>
                <a:cxn ang="0">
                  <a:pos x="185" y="15"/>
                </a:cxn>
                <a:cxn ang="0">
                  <a:pos x="199" y="8"/>
                </a:cxn>
                <a:cxn ang="0">
                  <a:pos x="216" y="4"/>
                </a:cxn>
                <a:cxn ang="0">
                  <a:pos x="255" y="0"/>
                </a:cxn>
                <a:cxn ang="0">
                  <a:pos x="289" y="3"/>
                </a:cxn>
                <a:cxn ang="0">
                  <a:pos x="318" y="10"/>
                </a:cxn>
                <a:cxn ang="0">
                  <a:pos x="345" y="22"/>
                </a:cxn>
                <a:cxn ang="0">
                  <a:pos x="369" y="39"/>
                </a:cxn>
                <a:cxn ang="0">
                  <a:pos x="388" y="61"/>
                </a:cxn>
                <a:cxn ang="0">
                  <a:pos x="403" y="87"/>
                </a:cxn>
                <a:cxn ang="0">
                  <a:pos x="411" y="118"/>
                </a:cxn>
                <a:cxn ang="0">
                  <a:pos x="415" y="153"/>
                </a:cxn>
              </a:cxnLst>
              <a:rect l="0" t="0" r="r" b="b"/>
              <a:pathLst>
                <a:path w="415" h="471">
                  <a:moveTo>
                    <a:pt x="415" y="153"/>
                  </a:moveTo>
                  <a:lnTo>
                    <a:pt x="415" y="471"/>
                  </a:lnTo>
                  <a:lnTo>
                    <a:pt x="294" y="471"/>
                  </a:lnTo>
                  <a:lnTo>
                    <a:pt x="294" y="192"/>
                  </a:lnTo>
                  <a:lnTo>
                    <a:pt x="294" y="184"/>
                  </a:lnTo>
                  <a:lnTo>
                    <a:pt x="294" y="174"/>
                  </a:lnTo>
                  <a:lnTo>
                    <a:pt x="293" y="165"/>
                  </a:lnTo>
                  <a:lnTo>
                    <a:pt x="291" y="154"/>
                  </a:lnTo>
                  <a:lnTo>
                    <a:pt x="289" y="144"/>
                  </a:lnTo>
                  <a:lnTo>
                    <a:pt x="283" y="134"/>
                  </a:lnTo>
                  <a:lnTo>
                    <a:pt x="278" y="126"/>
                  </a:lnTo>
                  <a:lnTo>
                    <a:pt x="271" y="117"/>
                  </a:lnTo>
                  <a:lnTo>
                    <a:pt x="265" y="114"/>
                  </a:lnTo>
                  <a:lnTo>
                    <a:pt x="260" y="111"/>
                  </a:lnTo>
                  <a:lnTo>
                    <a:pt x="255" y="108"/>
                  </a:lnTo>
                  <a:lnTo>
                    <a:pt x="249" y="106"/>
                  </a:lnTo>
                  <a:lnTo>
                    <a:pt x="241" y="105"/>
                  </a:lnTo>
                  <a:lnTo>
                    <a:pt x="233" y="103"/>
                  </a:lnTo>
                  <a:lnTo>
                    <a:pt x="225" y="103"/>
                  </a:lnTo>
                  <a:lnTo>
                    <a:pt x="216" y="102"/>
                  </a:lnTo>
                  <a:lnTo>
                    <a:pt x="206" y="103"/>
                  </a:lnTo>
                  <a:lnTo>
                    <a:pt x="196" y="104"/>
                  </a:lnTo>
                  <a:lnTo>
                    <a:pt x="187" y="106"/>
                  </a:lnTo>
                  <a:lnTo>
                    <a:pt x="178" y="109"/>
                  </a:lnTo>
                  <a:lnTo>
                    <a:pt x="170" y="112"/>
                  </a:lnTo>
                  <a:lnTo>
                    <a:pt x="163" y="117"/>
                  </a:lnTo>
                  <a:lnTo>
                    <a:pt x="155" y="123"/>
                  </a:lnTo>
                  <a:lnTo>
                    <a:pt x="148" y="129"/>
                  </a:lnTo>
                  <a:lnTo>
                    <a:pt x="142" y="136"/>
                  </a:lnTo>
                  <a:lnTo>
                    <a:pt x="136" y="144"/>
                  </a:lnTo>
                  <a:lnTo>
                    <a:pt x="132" y="152"/>
                  </a:lnTo>
                  <a:lnTo>
                    <a:pt x="128" y="161"/>
                  </a:lnTo>
                  <a:lnTo>
                    <a:pt x="125" y="172"/>
                  </a:lnTo>
                  <a:lnTo>
                    <a:pt x="123" y="184"/>
                  </a:lnTo>
                  <a:lnTo>
                    <a:pt x="122" y="195"/>
                  </a:lnTo>
                  <a:lnTo>
                    <a:pt x="121" y="208"/>
                  </a:lnTo>
                  <a:lnTo>
                    <a:pt x="121" y="471"/>
                  </a:lnTo>
                  <a:lnTo>
                    <a:pt x="0" y="471"/>
                  </a:lnTo>
                  <a:lnTo>
                    <a:pt x="0" y="12"/>
                  </a:lnTo>
                  <a:lnTo>
                    <a:pt x="115" y="12"/>
                  </a:lnTo>
                  <a:lnTo>
                    <a:pt x="115" y="80"/>
                  </a:lnTo>
                  <a:lnTo>
                    <a:pt x="117" y="80"/>
                  </a:lnTo>
                  <a:lnTo>
                    <a:pt x="122" y="72"/>
                  </a:lnTo>
                  <a:lnTo>
                    <a:pt x="127" y="64"/>
                  </a:lnTo>
                  <a:lnTo>
                    <a:pt x="133" y="56"/>
                  </a:lnTo>
                  <a:lnTo>
                    <a:pt x="141" y="47"/>
                  </a:lnTo>
                  <a:lnTo>
                    <a:pt x="150" y="38"/>
                  </a:lnTo>
                  <a:lnTo>
                    <a:pt x="159" y="29"/>
                  </a:lnTo>
                  <a:lnTo>
                    <a:pt x="171" y="22"/>
                  </a:lnTo>
                  <a:lnTo>
                    <a:pt x="185" y="15"/>
                  </a:lnTo>
                  <a:lnTo>
                    <a:pt x="192" y="11"/>
                  </a:lnTo>
                  <a:lnTo>
                    <a:pt x="199" y="8"/>
                  </a:lnTo>
                  <a:lnTo>
                    <a:pt x="208" y="6"/>
                  </a:lnTo>
                  <a:lnTo>
                    <a:pt x="216" y="4"/>
                  </a:lnTo>
                  <a:lnTo>
                    <a:pt x="235" y="1"/>
                  </a:lnTo>
                  <a:lnTo>
                    <a:pt x="255" y="0"/>
                  </a:lnTo>
                  <a:lnTo>
                    <a:pt x="272" y="1"/>
                  </a:lnTo>
                  <a:lnTo>
                    <a:pt x="289" y="3"/>
                  </a:lnTo>
                  <a:lnTo>
                    <a:pt x="303" y="5"/>
                  </a:lnTo>
                  <a:lnTo>
                    <a:pt x="318" y="10"/>
                  </a:lnTo>
                  <a:lnTo>
                    <a:pt x="332" y="16"/>
                  </a:lnTo>
                  <a:lnTo>
                    <a:pt x="345" y="22"/>
                  </a:lnTo>
                  <a:lnTo>
                    <a:pt x="358" y="30"/>
                  </a:lnTo>
                  <a:lnTo>
                    <a:pt x="369" y="39"/>
                  </a:lnTo>
                  <a:lnTo>
                    <a:pt x="379" y="49"/>
                  </a:lnTo>
                  <a:lnTo>
                    <a:pt x="388" y="61"/>
                  </a:lnTo>
                  <a:lnTo>
                    <a:pt x="397" y="73"/>
                  </a:lnTo>
                  <a:lnTo>
                    <a:pt x="403" y="87"/>
                  </a:lnTo>
                  <a:lnTo>
                    <a:pt x="408" y="102"/>
                  </a:lnTo>
                  <a:lnTo>
                    <a:pt x="411" y="118"/>
                  </a:lnTo>
                  <a:lnTo>
                    <a:pt x="414" y="135"/>
                  </a:lnTo>
                  <a:lnTo>
                    <a:pt x="415" y="1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359526" y="6543675"/>
              <a:ext cx="19050" cy="9842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22" y="166"/>
                </a:cxn>
                <a:cxn ang="0">
                  <a:pos x="122" y="625"/>
                </a:cxn>
                <a:cxn ang="0">
                  <a:pos x="0" y="625"/>
                </a:cxn>
                <a:cxn ang="0">
                  <a:pos x="0" y="166"/>
                </a:cxn>
                <a:cxn ang="0">
                  <a:pos x="122" y="112"/>
                </a:cxn>
                <a:cxn ang="0">
                  <a:pos x="1" y="112"/>
                </a:cxn>
                <a:cxn ang="0">
                  <a:pos x="1" y="0"/>
                </a:cxn>
                <a:cxn ang="0">
                  <a:pos x="122" y="0"/>
                </a:cxn>
                <a:cxn ang="0">
                  <a:pos x="122" y="112"/>
                </a:cxn>
              </a:cxnLst>
              <a:rect l="0" t="0" r="r" b="b"/>
              <a:pathLst>
                <a:path w="122" h="625">
                  <a:moveTo>
                    <a:pt x="0" y="166"/>
                  </a:moveTo>
                  <a:lnTo>
                    <a:pt x="122" y="166"/>
                  </a:lnTo>
                  <a:lnTo>
                    <a:pt x="122" y="625"/>
                  </a:lnTo>
                  <a:lnTo>
                    <a:pt x="0" y="625"/>
                  </a:lnTo>
                  <a:lnTo>
                    <a:pt x="0" y="166"/>
                  </a:lnTo>
                  <a:close/>
                  <a:moveTo>
                    <a:pt x="122" y="112"/>
                  </a:moveTo>
                  <a:lnTo>
                    <a:pt x="1" y="112"/>
                  </a:lnTo>
                  <a:lnTo>
                    <a:pt x="1" y="0"/>
                  </a:lnTo>
                  <a:lnTo>
                    <a:pt x="122" y="0"/>
                  </a:lnTo>
                  <a:lnTo>
                    <a:pt x="122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389688" y="6569075"/>
              <a:ext cx="73025" cy="73025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292" y="459"/>
                </a:cxn>
                <a:cxn ang="0">
                  <a:pos x="165" y="459"/>
                </a:cxn>
                <a:cxn ang="0">
                  <a:pos x="0" y="0"/>
                </a:cxn>
                <a:cxn ang="0">
                  <a:pos x="135" y="0"/>
                </a:cxn>
                <a:cxn ang="0">
                  <a:pos x="229" y="338"/>
                </a:cxn>
                <a:cxn ang="0">
                  <a:pos x="231" y="338"/>
                </a:cxn>
                <a:cxn ang="0">
                  <a:pos x="329" y="0"/>
                </a:cxn>
                <a:cxn ang="0">
                  <a:pos x="457" y="0"/>
                </a:cxn>
              </a:cxnLst>
              <a:rect l="0" t="0" r="r" b="b"/>
              <a:pathLst>
                <a:path w="457" h="459">
                  <a:moveTo>
                    <a:pt x="457" y="0"/>
                  </a:moveTo>
                  <a:lnTo>
                    <a:pt x="292" y="459"/>
                  </a:lnTo>
                  <a:lnTo>
                    <a:pt x="165" y="459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229" y="338"/>
                  </a:lnTo>
                  <a:lnTo>
                    <a:pt x="231" y="338"/>
                  </a:lnTo>
                  <a:lnTo>
                    <a:pt x="329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6467476" y="6567488"/>
              <a:ext cx="68263" cy="76200"/>
            </a:xfrm>
            <a:custGeom>
              <a:avLst/>
              <a:gdLst/>
              <a:ahLst/>
              <a:cxnLst>
                <a:cxn ang="0">
                  <a:pos x="426" y="349"/>
                </a:cxn>
                <a:cxn ang="0">
                  <a:pos x="410" y="385"/>
                </a:cxn>
                <a:cxn ang="0">
                  <a:pos x="389" y="415"/>
                </a:cxn>
                <a:cxn ang="0">
                  <a:pos x="365" y="438"/>
                </a:cxn>
                <a:cxn ang="0">
                  <a:pos x="338" y="456"/>
                </a:cxn>
                <a:cxn ang="0">
                  <a:pos x="309" y="469"/>
                </a:cxn>
                <a:cxn ang="0">
                  <a:pos x="248" y="482"/>
                </a:cxn>
                <a:cxn ang="0">
                  <a:pos x="197" y="481"/>
                </a:cxn>
                <a:cxn ang="0">
                  <a:pos x="153" y="474"/>
                </a:cxn>
                <a:cxn ang="0">
                  <a:pos x="112" y="459"/>
                </a:cxn>
                <a:cxn ang="0">
                  <a:pos x="76" y="437"/>
                </a:cxn>
                <a:cxn ang="0">
                  <a:pos x="47" y="407"/>
                </a:cxn>
                <a:cxn ang="0">
                  <a:pos x="24" y="366"/>
                </a:cxn>
                <a:cxn ang="0">
                  <a:pos x="8" y="316"/>
                </a:cxn>
                <a:cxn ang="0">
                  <a:pos x="1" y="255"/>
                </a:cxn>
                <a:cxn ang="0">
                  <a:pos x="2" y="207"/>
                </a:cxn>
                <a:cxn ang="0">
                  <a:pos x="10" y="153"/>
                </a:cxn>
                <a:cxn ang="0">
                  <a:pos x="34" y="95"/>
                </a:cxn>
                <a:cxn ang="0">
                  <a:pos x="54" y="67"/>
                </a:cxn>
                <a:cxn ang="0">
                  <a:pos x="80" y="43"/>
                </a:cxn>
                <a:cxn ang="0">
                  <a:pos x="113" y="22"/>
                </a:cxn>
                <a:cxn ang="0">
                  <a:pos x="153" y="7"/>
                </a:cxn>
                <a:cxn ang="0">
                  <a:pos x="202" y="1"/>
                </a:cxn>
                <a:cxn ang="0">
                  <a:pos x="243" y="1"/>
                </a:cxn>
                <a:cxn ang="0">
                  <a:pos x="280" y="7"/>
                </a:cxn>
                <a:cxn ang="0">
                  <a:pos x="317" y="19"/>
                </a:cxn>
                <a:cxn ang="0">
                  <a:pos x="351" y="39"/>
                </a:cxn>
                <a:cxn ang="0">
                  <a:pos x="382" y="69"/>
                </a:cxn>
                <a:cxn ang="0">
                  <a:pos x="408" y="109"/>
                </a:cxn>
                <a:cxn ang="0">
                  <a:pos x="426" y="161"/>
                </a:cxn>
                <a:cxn ang="0">
                  <a:pos x="435" y="228"/>
                </a:cxn>
                <a:cxn ang="0">
                  <a:pos x="121" y="274"/>
                </a:cxn>
                <a:cxn ang="0">
                  <a:pos x="126" y="306"/>
                </a:cxn>
                <a:cxn ang="0">
                  <a:pos x="139" y="343"/>
                </a:cxn>
                <a:cxn ang="0">
                  <a:pos x="164" y="369"/>
                </a:cxn>
                <a:cxn ang="0">
                  <a:pos x="187" y="381"/>
                </a:cxn>
                <a:cxn ang="0">
                  <a:pos x="217" y="386"/>
                </a:cxn>
                <a:cxn ang="0">
                  <a:pos x="254" y="383"/>
                </a:cxn>
                <a:cxn ang="0">
                  <a:pos x="282" y="370"/>
                </a:cxn>
                <a:cxn ang="0">
                  <a:pos x="295" y="358"/>
                </a:cxn>
                <a:cxn ang="0">
                  <a:pos x="304" y="342"/>
                </a:cxn>
                <a:cxn ang="0">
                  <a:pos x="311" y="196"/>
                </a:cxn>
                <a:cxn ang="0">
                  <a:pos x="304" y="159"/>
                </a:cxn>
                <a:cxn ang="0">
                  <a:pos x="289" y="132"/>
                </a:cxn>
                <a:cxn ang="0">
                  <a:pos x="269" y="114"/>
                </a:cxn>
                <a:cxn ang="0">
                  <a:pos x="248" y="104"/>
                </a:cxn>
                <a:cxn ang="0">
                  <a:pos x="226" y="100"/>
                </a:cxn>
                <a:cxn ang="0">
                  <a:pos x="198" y="101"/>
                </a:cxn>
                <a:cxn ang="0">
                  <a:pos x="173" y="109"/>
                </a:cxn>
                <a:cxn ang="0">
                  <a:pos x="153" y="125"/>
                </a:cxn>
                <a:cxn ang="0">
                  <a:pos x="138" y="147"/>
                </a:cxn>
                <a:cxn ang="0">
                  <a:pos x="128" y="174"/>
                </a:cxn>
              </a:cxnLst>
              <a:rect l="0" t="0" r="r" b="b"/>
              <a:pathLst>
                <a:path w="435" h="482">
                  <a:moveTo>
                    <a:pt x="306" y="337"/>
                  </a:moveTo>
                  <a:lnTo>
                    <a:pt x="431" y="337"/>
                  </a:lnTo>
                  <a:lnTo>
                    <a:pt x="426" y="349"/>
                  </a:lnTo>
                  <a:lnTo>
                    <a:pt x="422" y="362"/>
                  </a:lnTo>
                  <a:lnTo>
                    <a:pt x="416" y="374"/>
                  </a:lnTo>
                  <a:lnTo>
                    <a:pt x="410" y="385"/>
                  </a:lnTo>
                  <a:lnTo>
                    <a:pt x="404" y="395"/>
                  </a:lnTo>
                  <a:lnTo>
                    <a:pt x="396" y="406"/>
                  </a:lnTo>
                  <a:lnTo>
                    <a:pt x="389" y="415"/>
                  </a:lnTo>
                  <a:lnTo>
                    <a:pt x="382" y="424"/>
                  </a:lnTo>
                  <a:lnTo>
                    <a:pt x="373" y="431"/>
                  </a:lnTo>
                  <a:lnTo>
                    <a:pt x="365" y="438"/>
                  </a:lnTo>
                  <a:lnTo>
                    <a:pt x="357" y="445"/>
                  </a:lnTo>
                  <a:lnTo>
                    <a:pt x="347" y="451"/>
                  </a:lnTo>
                  <a:lnTo>
                    <a:pt x="338" y="456"/>
                  </a:lnTo>
                  <a:lnTo>
                    <a:pt x="328" y="461"/>
                  </a:lnTo>
                  <a:lnTo>
                    <a:pt x="319" y="466"/>
                  </a:lnTo>
                  <a:lnTo>
                    <a:pt x="309" y="469"/>
                  </a:lnTo>
                  <a:lnTo>
                    <a:pt x="288" y="475"/>
                  </a:lnTo>
                  <a:lnTo>
                    <a:pt x="268" y="479"/>
                  </a:lnTo>
                  <a:lnTo>
                    <a:pt x="248" y="482"/>
                  </a:lnTo>
                  <a:lnTo>
                    <a:pt x="228" y="482"/>
                  </a:lnTo>
                  <a:lnTo>
                    <a:pt x="213" y="482"/>
                  </a:lnTo>
                  <a:lnTo>
                    <a:pt x="197" y="481"/>
                  </a:lnTo>
                  <a:lnTo>
                    <a:pt x="181" y="479"/>
                  </a:lnTo>
                  <a:lnTo>
                    <a:pt x="166" y="477"/>
                  </a:lnTo>
                  <a:lnTo>
                    <a:pt x="153" y="474"/>
                  </a:lnTo>
                  <a:lnTo>
                    <a:pt x="138" y="470"/>
                  </a:lnTo>
                  <a:lnTo>
                    <a:pt x="124" y="466"/>
                  </a:lnTo>
                  <a:lnTo>
                    <a:pt x="112" y="459"/>
                  </a:lnTo>
                  <a:lnTo>
                    <a:pt x="99" y="453"/>
                  </a:lnTo>
                  <a:lnTo>
                    <a:pt x="88" y="446"/>
                  </a:lnTo>
                  <a:lnTo>
                    <a:pt x="76" y="437"/>
                  </a:lnTo>
                  <a:lnTo>
                    <a:pt x="66" y="428"/>
                  </a:lnTo>
                  <a:lnTo>
                    <a:pt x="56" y="417"/>
                  </a:lnTo>
                  <a:lnTo>
                    <a:pt x="47" y="407"/>
                  </a:lnTo>
                  <a:lnTo>
                    <a:pt x="38" y="394"/>
                  </a:lnTo>
                  <a:lnTo>
                    <a:pt x="31" y="381"/>
                  </a:lnTo>
                  <a:lnTo>
                    <a:pt x="24" y="366"/>
                  </a:lnTo>
                  <a:lnTo>
                    <a:pt x="17" y="351"/>
                  </a:lnTo>
                  <a:lnTo>
                    <a:pt x="12" y="335"/>
                  </a:lnTo>
                  <a:lnTo>
                    <a:pt x="8" y="316"/>
                  </a:lnTo>
                  <a:lnTo>
                    <a:pt x="5" y="297"/>
                  </a:lnTo>
                  <a:lnTo>
                    <a:pt x="3" y="277"/>
                  </a:lnTo>
                  <a:lnTo>
                    <a:pt x="1" y="255"/>
                  </a:lnTo>
                  <a:lnTo>
                    <a:pt x="0" y="232"/>
                  </a:lnTo>
                  <a:lnTo>
                    <a:pt x="1" y="220"/>
                  </a:lnTo>
                  <a:lnTo>
                    <a:pt x="2" y="207"/>
                  </a:lnTo>
                  <a:lnTo>
                    <a:pt x="4" y="190"/>
                  </a:lnTo>
                  <a:lnTo>
                    <a:pt x="6" y="172"/>
                  </a:lnTo>
                  <a:lnTo>
                    <a:pt x="10" y="153"/>
                  </a:lnTo>
                  <a:lnTo>
                    <a:pt x="16" y="134"/>
                  </a:lnTo>
                  <a:lnTo>
                    <a:pt x="25" y="115"/>
                  </a:lnTo>
                  <a:lnTo>
                    <a:pt x="34" y="95"/>
                  </a:lnTo>
                  <a:lnTo>
                    <a:pt x="40" y="86"/>
                  </a:lnTo>
                  <a:lnTo>
                    <a:pt x="47" y="76"/>
                  </a:lnTo>
                  <a:lnTo>
                    <a:pt x="54" y="67"/>
                  </a:lnTo>
                  <a:lnTo>
                    <a:pt x="63" y="59"/>
                  </a:lnTo>
                  <a:lnTo>
                    <a:pt x="71" y="50"/>
                  </a:lnTo>
                  <a:lnTo>
                    <a:pt x="80" y="43"/>
                  </a:lnTo>
                  <a:lnTo>
                    <a:pt x="90" y="36"/>
                  </a:lnTo>
                  <a:lnTo>
                    <a:pt x="100" y="28"/>
                  </a:lnTo>
                  <a:lnTo>
                    <a:pt x="113" y="22"/>
                  </a:lnTo>
                  <a:lnTo>
                    <a:pt x="124" y="17"/>
                  </a:lnTo>
                  <a:lnTo>
                    <a:pt x="138" y="11"/>
                  </a:lnTo>
                  <a:lnTo>
                    <a:pt x="153" y="7"/>
                  </a:lnTo>
                  <a:lnTo>
                    <a:pt x="169" y="4"/>
                  </a:lnTo>
                  <a:lnTo>
                    <a:pt x="184" y="2"/>
                  </a:lnTo>
                  <a:lnTo>
                    <a:pt x="202" y="1"/>
                  </a:lnTo>
                  <a:lnTo>
                    <a:pt x="220" y="0"/>
                  </a:lnTo>
                  <a:lnTo>
                    <a:pt x="232" y="0"/>
                  </a:lnTo>
                  <a:lnTo>
                    <a:pt x="243" y="1"/>
                  </a:lnTo>
                  <a:lnTo>
                    <a:pt x="256" y="2"/>
                  </a:lnTo>
                  <a:lnTo>
                    <a:pt x="267" y="4"/>
                  </a:lnTo>
                  <a:lnTo>
                    <a:pt x="280" y="7"/>
                  </a:lnTo>
                  <a:lnTo>
                    <a:pt x="291" y="10"/>
                  </a:lnTo>
                  <a:lnTo>
                    <a:pt x="304" y="15"/>
                  </a:lnTo>
                  <a:lnTo>
                    <a:pt x="317" y="19"/>
                  </a:lnTo>
                  <a:lnTo>
                    <a:pt x="328" y="24"/>
                  </a:lnTo>
                  <a:lnTo>
                    <a:pt x="340" y="31"/>
                  </a:lnTo>
                  <a:lnTo>
                    <a:pt x="351" y="39"/>
                  </a:lnTo>
                  <a:lnTo>
                    <a:pt x="362" y="48"/>
                  </a:lnTo>
                  <a:lnTo>
                    <a:pt x="372" y="58"/>
                  </a:lnTo>
                  <a:lnTo>
                    <a:pt x="382" y="69"/>
                  </a:lnTo>
                  <a:lnTo>
                    <a:pt x="391" y="81"/>
                  </a:lnTo>
                  <a:lnTo>
                    <a:pt x="400" y="94"/>
                  </a:lnTo>
                  <a:lnTo>
                    <a:pt x="408" y="109"/>
                  </a:lnTo>
                  <a:lnTo>
                    <a:pt x="415" y="125"/>
                  </a:lnTo>
                  <a:lnTo>
                    <a:pt x="421" y="143"/>
                  </a:lnTo>
                  <a:lnTo>
                    <a:pt x="426" y="161"/>
                  </a:lnTo>
                  <a:lnTo>
                    <a:pt x="430" y="181"/>
                  </a:lnTo>
                  <a:lnTo>
                    <a:pt x="433" y="203"/>
                  </a:lnTo>
                  <a:lnTo>
                    <a:pt x="435" y="228"/>
                  </a:lnTo>
                  <a:lnTo>
                    <a:pt x="435" y="253"/>
                  </a:lnTo>
                  <a:lnTo>
                    <a:pt x="435" y="274"/>
                  </a:lnTo>
                  <a:lnTo>
                    <a:pt x="121" y="274"/>
                  </a:lnTo>
                  <a:lnTo>
                    <a:pt x="121" y="284"/>
                  </a:lnTo>
                  <a:lnTo>
                    <a:pt x="123" y="295"/>
                  </a:lnTo>
                  <a:lnTo>
                    <a:pt x="126" y="306"/>
                  </a:lnTo>
                  <a:lnTo>
                    <a:pt x="129" y="319"/>
                  </a:lnTo>
                  <a:lnTo>
                    <a:pt x="133" y="331"/>
                  </a:lnTo>
                  <a:lnTo>
                    <a:pt x="139" y="343"/>
                  </a:lnTo>
                  <a:lnTo>
                    <a:pt x="148" y="354"/>
                  </a:lnTo>
                  <a:lnTo>
                    <a:pt x="158" y="365"/>
                  </a:lnTo>
                  <a:lnTo>
                    <a:pt x="164" y="369"/>
                  </a:lnTo>
                  <a:lnTo>
                    <a:pt x="171" y="373"/>
                  </a:lnTo>
                  <a:lnTo>
                    <a:pt x="179" y="378"/>
                  </a:lnTo>
                  <a:lnTo>
                    <a:pt x="187" y="381"/>
                  </a:lnTo>
                  <a:lnTo>
                    <a:pt x="196" y="383"/>
                  </a:lnTo>
                  <a:lnTo>
                    <a:pt x="206" y="385"/>
                  </a:lnTo>
                  <a:lnTo>
                    <a:pt x="217" y="386"/>
                  </a:lnTo>
                  <a:lnTo>
                    <a:pt x="228" y="386"/>
                  </a:lnTo>
                  <a:lnTo>
                    <a:pt x="241" y="385"/>
                  </a:lnTo>
                  <a:lnTo>
                    <a:pt x="254" y="383"/>
                  </a:lnTo>
                  <a:lnTo>
                    <a:pt x="265" y="379"/>
                  </a:lnTo>
                  <a:lnTo>
                    <a:pt x="277" y="373"/>
                  </a:lnTo>
                  <a:lnTo>
                    <a:pt x="282" y="370"/>
                  </a:lnTo>
                  <a:lnTo>
                    <a:pt x="286" y="366"/>
                  </a:lnTo>
                  <a:lnTo>
                    <a:pt x="291" y="362"/>
                  </a:lnTo>
                  <a:lnTo>
                    <a:pt x="295" y="358"/>
                  </a:lnTo>
                  <a:lnTo>
                    <a:pt x="299" y="353"/>
                  </a:lnTo>
                  <a:lnTo>
                    <a:pt x="302" y="348"/>
                  </a:lnTo>
                  <a:lnTo>
                    <a:pt x="304" y="342"/>
                  </a:lnTo>
                  <a:lnTo>
                    <a:pt x="306" y="337"/>
                  </a:lnTo>
                  <a:close/>
                  <a:moveTo>
                    <a:pt x="124" y="196"/>
                  </a:moveTo>
                  <a:lnTo>
                    <a:pt x="311" y="196"/>
                  </a:lnTo>
                  <a:lnTo>
                    <a:pt x="309" y="182"/>
                  </a:lnTo>
                  <a:lnTo>
                    <a:pt x="307" y="171"/>
                  </a:lnTo>
                  <a:lnTo>
                    <a:pt x="304" y="159"/>
                  </a:lnTo>
                  <a:lnTo>
                    <a:pt x="300" y="149"/>
                  </a:lnTo>
                  <a:lnTo>
                    <a:pt x="295" y="140"/>
                  </a:lnTo>
                  <a:lnTo>
                    <a:pt x="289" y="132"/>
                  </a:lnTo>
                  <a:lnTo>
                    <a:pt x="284" y="126"/>
                  </a:lnTo>
                  <a:lnTo>
                    <a:pt x="277" y="119"/>
                  </a:lnTo>
                  <a:lnTo>
                    <a:pt x="269" y="114"/>
                  </a:lnTo>
                  <a:lnTo>
                    <a:pt x="263" y="110"/>
                  </a:lnTo>
                  <a:lnTo>
                    <a:pt x="256" y="107"/>
                  </a:lnTo>
                  <a:lnTo>
                    <a:pt x="248" y="104"/>
                  </a:lnTo>
                  <a:lnTo>
                    <a:pt x="241" y="102"/>
                  </a:lnTo>
                  <a:lnTo>
                    <a:pt x="234" y="100"/>
                  </a:lnTo>
                  <a:lnTo>
                    <a:pt x="226" y="100"/>
                  </a:lnTo>
                  <a:lnTo>
                    <a:pt x="218" y="100"/>
                  </a:lnTo>
                  <a:lnTo>
                    <a:pt x="208" y="100"/>
                  </a:lnTo>
                  <a:lnTo>
                    <a:pt x="198" y="101"/>
                  </a:lnTo>
                  <a:lnTo>
                    <a:pt x="190" y="103"/>
                  </a:lnTo>
                  <a:lnTo>
                    <a:pt x="180" y="106"/>
                  </a:lnTo>
                  <a:lnTo>
                    <a:pt x="173" y="109"/>
                  </a:lnTo>
                  <a:lnTo>
                    <a:pt x="165" y="113"/>
                  </a:lnTo>
                  <a:lnTo>
                    <a:pt x="159" y="118"/>
                  </a:lnTo>
                  <a:lnTo>
                    <a:pt x="153" y="125"/>
                  </a:lnTo>
                  <a:lnTo>
                    <a:pt x="147" y="131"/>
                  </a:lnTo>
                  <a:lnTo>
                    <a:pt x="142" y="138"/>
                  </a:lnTo>
                  <a:lnTo>
                    <a:pt x="138" y="147"/>
                  </a:lnTo>
                  <a:lnTo>
                    <a:pt x="134" y="155"/>
                  </a:lnTo>
                  <a:lnTo>
                    <a:pt x="131" y="165"/>
                  </a:lnTo>
                  <a:lnTo>
                    <a:pt x="128" y="174"/>
                  </a:lnTo>
                  <a:lnTo>
                    <a:pt x="126" y="185"/>
                  </a:lnTo>
                  <a:lnTo>
                    <a:pt x="124" y="1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6548438" y="6567488"/>
              <a:ext cx="42863" cy="74613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0" y="12"/>
                </a:cxn>
                <a:cxn ang="0">
                  <a:pos x="116" y="12"/>
                </a:cxn>
                <a:cxn ang="0">
                  <a:pos x="116" y="91"/>
                </a:cxn>
                <a:cxn ang="0">
                  <a:pos x="117" y="91"/>
                </a:cxn>
                <a:cxn ang="0">
                  <a:pos x="126" y="74"/>
                </a:cxn>
                <a:cxn ang="0">
                  <a:pos x="137" y="58"/>
                </a:cxn>
                <a:cxn ang="0">
                  <a:pos x="149" y="42"/>
                </a:cxn>
                <a:cxn ang="0">
                  <a:pos x="162" y="28"/>
                </a:cxn>
                <a:cxn ang="0">
                  <a:pos x="169" y="22"/>
                </a:cxn>
                <a:cxn ang="0">
                  <a:pos x="177" y="17"/>
                </a:cxn>
                <a:cxn ang="0">
                  <a:pos x="186" y="11"/>
                </a:cxn>
                <a:cxn ang="0">
                  <a:pos x="195" y="8"/>
                </a:cxn>
                <a:cxn ang="0">
                  <a:pos x="207" y="5"/>
                </a:cxn>
                <a:cxn ang="0">
                  <a:pos x="217" y="2"/>
                </a:cxn>
                <a:cxn ang="0">
                  <a:pos x="230" y="1"/>
                </a:cxn>
                <a:cxn ang="0">
                  <a:pos x="243" y="0"/>
                </a:cxn>
                <a:cxn ang="0">
                  <a:pos x="254" y="1"/>
                </a:cxn>
                <a:cxn ang="0">
                  <a:pos x="267" y="2"/>
                </a:cxn>
                <a:cxn ang="0">
                  <a:pos x="267" y="125"/>
                </a:cxn>
                <a:cxn ang="0">
                  <a:pos x="258" y="124"/>
                </a:cxn>
                <a:cxn ang="0">
                  <a:pos x="249" y="123"/>
                </a:cxn>
                <a:cxn ang="0">
                  <a:pos x="240" y="123"/>
                </a:cxn>
                <a:cxn ang="0">
                  <a:pos x="232" y="123"/>
                </a:cxn>
                <a:cxn ang="0">
                  <a:pos x="221" y="123"/>
                </a:cxn>
                <a:cxn ang="0">
                  <a:pos x="210" y="124"/>
                </a:cxn>
                <a:cxn ang="0">
                  <a:pos x="200" y="125"/>
                </a:cxn>
                <a:cxn ang="0">
                  <a:pos x="191" y="127"/>
                </a:cxn>
                <a:cxn ang="0">
                  <a:pos x="183" y="129"/>
                </a:cxn>
                <a:cxn ang="0">
                  <a:pos x="174" y="132"/>
                </a:cxn>
                <a:cxn ang="0">
                  <a:pos x="167" y="135"/>
                </a:cxn>
                <a:cxn ang="0">
                  <a:pos x="161" y="139"/>
                </a:cxn>
                <a:cxn ang="0">
                  <a:pos x="150" y="148"/>
                </a:cxn>
                <a:cxn ang="0">
                  <a:pos x="141" y="158"/>
                </a:cxn>
                <a:cxn ang="0">
                  <a:pos x="137" y="164"/>
                </a:cxn>
                <a:cxn ang="0">
                  <a:pos x="133" y="169"/>
                </a:cxn>
                <a:cxn ang="0">
                  <a:pos x="130" y="175"/>
                </a:cxn>
                <a:cxn ang="0">
                  <a:pos x="128" y="181"/>
                </a:cxn>
                <a:cxn ang="0">
                  <a:pos x="125" y="194"/>
                </a:cxn>
                <a:cxn ang="0">
                  <a:pos x="122" y="207"/>
                </a:cxn>
                <a:cxn ang="0">
                  <a:pos x="121" y="219"/>
                </a:cxn>
                <a:cxn ang="0">
                  <a:pos x="121" y="232"/>
                </a:cxn>
                <a:cxn ang="0">
                  <a:pos x="121" y="471"/>
                </a:cxn>
                <a:cxn ang="0">
                  <a:pos x="0" y="471"/>
                </a:cxn>
              </a:cxnLst>
              <a:rect l="0" t="0" r="r" b="b"/>
              <a:pathLst>
                <a:path w="267" h="471">
                  <a:moveTo>
                    <a:pt x="0" y="471"/>
                  </a:moveTo>
                  <a:lnTo>
                    <a:pt x="0" y="12"/>
                  </a:lnTo>
                  <a:lnTo>
                    <a:pt x="116" y="12"/>
                  </a:lnTo>
                  <a:lnTo>
                    <a:pt x="116" y="91"/>
                  </a:lnTo>
                  <a:lnTo>
                    <a:pt x="117" y="91"/>
                  </a:lnTo>
                  <a:lnTo>
                    <a:pt x="126" y="74"/>
                  </a:lnTo>
                  <a:lnTo>
                    <a:pt x="137" y="58"/>
                  </a:lnTo>
                  <a:lnTo>
                    <a:pt x="149" y="42"/>
                  </a:lnTo>
                  <a:lnTo>
                    <a:pt x="162" y="28"/>
                  </a:lnTo>
                  <a:lnTo>
                    <a:pt x="169" y="22"/>
                  </a:lnTo>
                  <a:lnTo>
                    <a:pt x="177" y="17"/>
                  </a:lnTo>
                  <a:lnTo>
                    <a:pt x="186" y="11"/>
                  </a:lnTo>
                  <a:lnTo>
                    <a:pt x="195" y="8"/>
                  </a:lnTo>
                  <a:lnTo>
                    <a:pt x="207" y="5"/>
                  </a:lnTo>
                  <a:lnTo>
                    <a:pt x="217" y="2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4" y="1"/>
                  </a:lnTo>
                  <a:lnTo>
                    <a:pt x="267" y="2"/>
                  </a:lnTo>
                  <a:lnTo>
                    <a:pt x="267" y="125"/>
                  </a:lnTo>
                  <a:lnTo>
                    <a:pt x="258" y="124"/>
                  </a:lnTo>
                  <a:lnTo>
                    <a:pt x="249" y="123"/>
                  </a:lnTo>
                  <a:lnTo>
                    <a:pt x="240" y="123"/>
                  </a:lnTo>
                  <a:lnTo>
                    <a:pt x="232" y="123"/>
                  </a:lnTo>
                  <a:lnTo>
                    <a:pt x="221" y="123"/>
                  </a:lnTo>
                  <a:lnTo>
                    <a:pt x="210" y="124"/>
                  </a:lnTo>
                  <a:lnTo>
                    <a:pt x="200" y="125"/>
                  </a:lnTo>
                  <a:lnTo>
                    <a:pt x="191" y="127"/>
                  </a:lnTo>
                  <a:lnTo>
                    <a:pt x="183" y="129"/>
                  </a:lnTo>
                  <a:lnTo>
                    <a:pt x="174" y="132"/>
                  </a:lnTo>
                  <a:lnTo>
                    <a:pt x="167" y="135"/>
                  </a:lnTo>
                  <a:lnTo>
                    <a:pt x="161" y="139"/>
                  </a:lnTo>
                  <a:lnTo>
                    <a:pt x="150" y="148"/>
                  </a:lnTo>
                  <a:lnTo>
                    <a:pt x="141" y="158"/>
                  </a:lnTo>
                  <a:lnTo>
                    <a:pt x="137" y="164"/>
                  </a:lnTo>
                  <a:lnTo>
                    <a:pt x="133" y="169"/>
                  </a:lnTo>
                  <a:lnTo>
                    <a:pt x="130" y="175"/>
                  </a:lnTo>
                  <a:lnTo>
                    <a:pt x="128" y="181"/>
                  </a:lnTo>
                  <a:lnTo>
                    <a:pt x="125" y="194"/>
                  </a:lnTo>
                  <a:lnTo>
                    <a:pt x="122" y="207"/>
                  </a:lnTo>
                  <a:lnTo>
                    <a:pt x="121" y="219"/>
                  </a:lnTo>
                  <a:lnTo>
                    <a:pt x="121" y="232"/>
                  </a:lnTo>
                  <a:lnTo>
                    <a:pt x="121" y="471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6596063" y="6567488"/>
              <a:ext cx="66675" cy="76200"/>
            </a:xfrm>
            <a:custGeom>
              <a:avLst/>
              <a:gdLst/>
              <a:ahLst/>
              <a:cxnLst>
                <a:cxn ang="0">
                  <a:pos x="285" y="130"/>
                </a:cxn>
                <a:cxn ang="0">
                  <a:pos x="263" y="103"/>
                </a:cxn>
                <a:cxn ang="0">
                  <a:pos x="230" y="93"/>
                </a:cxn>
                <a:cxn ang="0">
                  <a:pos x="169" y="96"/>
                </a:cxn>
                <a:cxn ang="0">
                  <a:pos x="147" y="107"/>
                </a:cxn>
                <a:cxn ang="0">
                  <a:pos x="134" y="136"/>
                </a:cxn>
                <a:cxn ang="0">
                  <a:pos x="143" y="154"/>
                </a:cxn>
                <a:cxn ang="0">
                  <a:pos x="164" y="168"/>
                </a:cxn>
                <a:cxn ang="0">
                  <a:pos x="235" y="186"/>
                </a:cxn>
                <a:cxn ang="0">
                  <a:pos x="320" y="207"/>
                </a:cxn>
                <a:cxn ang="0">
                  <a:pos x="360" y="223"/>
                </a:cxn>
                <a:cxn ang="0">
                  <a:pos x="392" y="247"/>
                </a:cxn>
                <a:cxn ang="0">
                  <a:pos x="414" y="281"/>
                </a:cxn>
                <a:cxn ang="0">
                  <a:pos x="422" y="325"/>
                </a:cxn>
                <a:cxn ang="0">
                  <a:pos x="416" y="370"/>
                </a:cxn>
                <a:cxn ang="0">
                  <a:pos x="400" y="406"/>
                </a:cxn>
                <a:cxn ang="0">
                  <a:pos x="377" y="434"/>
                </a:cxn>
                <a:cxn ang="0">
                  <a:pos x="348" y="454"/>
                </a:cxn>
                <a:cxn ang="0">
                  <a:pos x="282" y="477"/>
                </a:cxn>
                <a:cxn ang="0">
                  <a:pos x="221" y="484"/>
                </a:cxn>
                <a:cxn ang="0">
                  <a:pos x="118" y="469"/>
                </a:cxn>
                <a:cxn ang="0">
                  <a:pos x="72" y="450"/>
                </a:cxn>
                <a:cxn ang="0">
                  <a:pos x="36" y="420"/>
                </a:cxn>
                <a:cxn ang="0">
                  <a:pos x="11" y="379"/>
                </a:cxn>
                <a:cxn ang="0">
                  <a:pos x="0" y="324"/>
                </a:cxn>
                <a:cxn ang="0">
                  <a:pos x="127" y="345"/>
                </a:cxn>
                <a:cxn ang="0">
                  <a:pos x="141" y="368"/>
                </a:cxn>
                <a:cxn ang="0">
                  <a:pos x="167" y="384"/>
                </a:cxn>
                <a:cxn ang="0">
                  <a:pos x="211" y="391"/>
                </a:cxn>
                <a:cxn ang="0">
                  <a:pos x="254" y="389"/>
                </a:cxn>
                <a:cxn ang="0">
                  <a:pos x="281" y="379"/>
                </a:cxn>
                <a:cxn ang="0">
                  <a:pos x="300" y="351"/>
                </a:cxn>
                <a:cxn ang="0">
                  <a:pos x="296" y="329"/>
                </a:cxn>
                <a:cxn ang="0">
                  <a:pos x="278" y="315"/>
                </a:cxn>
                <a:cxn ang="0">
                  <a:pos x="221" y="297"/>
                </a:cxn>
                <a:cxn ang="0">
                  <a:pos x="138" y="279"/>
                </a:cxn>
                <a:cxn ang="0">
                  <a:pos x="87" y="261"/>
                </a:cxn>
                <a:cxn ang="0">
                  <a:pos x="54" y="238"/>
                </a:cxn>
                <a:cxn ang="0">
                  <a:pos x="28" y="208"/>
                </a:cxn>
                <a:cxn ang="0">
                  <a:pos x="17" y="166"/>
                </a:cxn>
                <a:cxn ang="0">
                  <a:pos x="18" y="128"/>
                </a:cxn>
                <a:cxn ang="0">
                  <a:pos x="37" y="75"/>
                </a:cxn>
                <a:cxn ang="0">
                  <a:pos x="63" y="45"/>
                </a:cxn>
                <a:cxn ang="0">
                  <a:pos x="101" y="20"/>
                </a:cxn>
                <a:cxn ang="0">
                  <a:pos x="152" y="4"/>
                </a:cxn>
                <a:cxn ang="0">
                  <a:pos x="225" y="1"/>
                </a:cxn>
                <a:cxn ang="0">
                  <a:pos x="305" y="15"/>
                </a:cxn>
                <a:cxn ang="0">
                  <a:pos x="344" y="33"/>
                </a:cxn>
                <a:cxn ang="0">
                  <a:pos x="378" y="64"/>
                </a:cxn>
                <a:cxn ang="0">
                  <a:pos x="400" y="108"/>
                </a:cxn>
              </a:cxnLst>
              <a:rect l="0" t="0" r="r" b="b"/>
              <a:pathLst>
                <a:path w="422" h="484">
                  <a:moveTo>
                    <a:pt x="408" y="152"/>
                  </a:moveTo>
                  <a:lnTo>
                    <a:pt x="290" y="152"/>
                  </a:lnTo>
                  <a:lnTo>
                    <a:pt x="288" y="140"/>
                  </a:lnTo>
                  <a:lnTo>
                    <a:pt x="285" y="130"/>
                  </a:lnTo>
                  <a:lnTo>
                    <a:pt x="278" y="121"/>
                  </a:lnTo>
                  <a:lnTo>
                    <a:pt x="272" y="111"/>
                  </a:lnTo>
                  <a:lnTo>
                    <a:pt x="268" y="107"/>
                  </a:lnTo>
                  <a:lnTo>
                    <a:pt x="263" y="103"/>
                  </a:lnTo>
                  <a:lnTo>
                    <a:pt x="255" y="100"/>
                  </a:lnTo>
                  <a:lnTo>
                    <a:pt x="248" y="97"/>
                  </a:lnTo>
                  <a:lnTo>
                    <a:pt x="239" y="95"/>
                  </a:lnTo>
                  <a:lnTo>
                    <a:pt x="230" y="93"/>
                  </a:lnTo>
                  <a:lnTo>
                    <a:pt x="219" y="92"/>
                  </a:lnTo>
                  <a:lnTo>
                    <a:pt x="209" y="92"/>
                  </a:lnTo>
                  <a:lnTo>
                    <a:pt x="187" y="93"/>
                  </a:lnTo>
                  <a:lnTo>
                    <a:pt x="169" y="96"/>
                  </a:lnTo>
                  <a:lnTo>
                    <a:pt x="162" y="98"/>
                  </a:lnTo>
                  <a:lnTo>
                    <a:pt x="156" y="101"/>
                  </a:lnTo>
                  <a:lnTo>
                    <a:pt x="151" y="104"/>
                  </a:lnTo>
                  <a:lnTo>
                    <a:pt x="147" y="107"/>
                  </a:lnTo>
                  <a:lnTo>
                    <a:pt x="141" y="114"/>
                  </a:lnTo>
                  <a:lnTo>
                    <a:pt x="137" y="121"/>
                  </a:lnTo>
                  <a:lnTo>
                    <a:pt x="134" y="129"/>
                  </a:lnTo>
                  <a:lnTo>
                    <a:pt x="134" y="136"/>
                  </a:lnTo>
                  <a:lnTo>
                    <a:pt x="135" y="141"/>
                  </a:lnTo>
                  <a:lnTo>
                    <a:pt x="137" y="146"/>
                  </a:lnTo>
                  <a:lnTo>
                    <a:pt x="139" y="151"/>
                  </a:lnTo>
                  <a:lnTo>
                    <a:pt x="143" y="154"/>
                  </a:lnTo>
                  <a:lnTo>
                    <a:pt x="147" y="158"/>
                  </a:lnTo>
                  <a:lnTo>
                    <a:pt x="151" y="161"/>
                  </a:lnTo>
                  <a:lnTo>
                    <a:pt x="158" y="165"/>
                  </a:lnTo>
                  <a:lnTo>
                    <a:pt x="164" y="168"/>
                  </a:lnTo>
                  <a:lnTo>
                    <a:pt x="180" y="172"/>
                  </a:lnTo>
                  <a:lnTo>
                    <a:pt x="196" y="177"/>
                  </a:lnTo>
                  <a:lnTo>
                    <a:pt x="215" y="181"/>
                  </a:lnTo>
                  <a:lnTo>
                    <a:pt x="235" y="186"/>
                  </a:lnTo>
                  <a:lnTo>
                    <a:pt x="257" y="190"/>
                  </a:lnTo>
                  <a:lnTo>
                    <a:pt x="278" y="194"/>
                  </a:lnTo>
                  <a:lnTo>
                    <a:pt x="299" y="200"/>
                  </a:lnTo>
                  <a:lnTo>
                    <a:pt x="320" y="207"/>
                  </a:lnTo>
                  <a:lnTo>
                    <a:pt x="331" y="210"/>
                  </a:lnTo>
                  <a:lnTo>
                    <a:pt x="341" y="214"/>
                  </a:lnTo>
                  <a:lnTo>
                    <a:pt x="351" y="218"/>
                  </a:lnTo>
                  <a:lnTo>
                    <a:pt x="360" y="223"/>
                  </a:lnTo>
                  <a:lnTo>
                    <a:pt x="369" y="229"/>
                  </a:lnTo>
                  <a:lnTo>
                    <a:pt x="377" y="235"/>
                  </a:lnTo>
                  <a:lnTo>
                    <a:pt x="384" y="241"/>
                  </a:lnTo>
                  <a:lnTo>
                    <a:pt x="392" y="247"/>
                  </a:lnTo>
                  <a:lnTo>
                    <a:pt x="399" y="255"/>
                  </a:lnTo>
                  <a:lnTo>
                    <a:pt x="404" y="263"/>
                  </a:lnTo>
                  <a:lnTo>
                    <a:pt x="410" y="272"/>
                  </a:lnTo>
                  <a:lnTo>
                    <a:pt x="414" y="281"/>
                  </a:lnTo>
                  <a:lnTo>
                    <a:pt x="417" y="290"/>
                  </a:lnTo>
                  <a:lnTo>
                    <a:pt x="419" y="302"/>
                  </a:lnTo>
                  <a:lnTo>
                    <a:pt x="421" y="314"/>
                  </a:lnTo>
                  <a:lnTo>
                    <a:pt x="422" y="325"/>
                  </a:lnTo>
                  <a:lnTo>
                    <a:pt x="421" y="338"/>
                  </a:lnTo>
                  <a:lnTo>
                    <a:pt x="420" y="349"/>
                  </a:lnTo>
                  <a:lnTo>
                    <a:pt x="418" y="360"/>
                  </a:lnTo>
                  <a:lnTo>
                    <a:pt x="416" y="370"/>
                  </a:lnTo>
                  <a:lnTo>
                    <a:pt x="413" y="381"/>
                  </a:lnTo>
                  <a:lnTo>
                    <a:pt x="410" y="389"/>
                  </a:lnTo>
                  <a:lnTo>
                    <a:pt x="405" y="399"/>
                  </a:lnTo>
                  <a:lnTo>
                    <a:pt x="400" y="406"/>
                  </a:lnTo>
                  <a:lnTo>
                    <a:pt x="395" y="414"/>
                  </a:lnTo>
                  <a:lnTo>
                    <a:pt x="390" y="421"/>
                  </a:lnTo>
                  <a:lnTo>
                    <a:pt x="383" y="428"/>
                  </a:lnTo>
                  <a:lnTo>
                    <a:pt x="377" y="434"/>
                  </a:lnTo>
                  <a:lnTo>
                    <a:pt x="371" y="439"/>
                  </a:lnTo>
                  <a:lnTo>
                    <a:pt x="363" y="445"/>
                  </a:lnTo>
                  <a:lnTo>
                    <a:pt x="356" y="450"/>
                  </a:lnTo>
                  <a:lnTo>
                    <a:pt x="348" y="454"/>
                  </a:lnTo>
                  <a:lnTo>
                    <a:pt x="332" y="463"/>
                  </a:lnTo>
                  <a:lnTo>
                    <a:pt x="316" y="469"/>
                  </a:lnTo>
                  <a:lnTo>
                    <a:pt x="299" y="473"/>
                  </a:lnTo>
                  <a:lnTo>
                    <a:pt x="282" y="477"/>
                  </a:lnTo>
                  <a:lnTo>
                    <a:pt x="266" y="480"/>
                  </a:lnTo>
                  <a:lnTo>
                    <a:pt x="250" y="481"/>
                  </a:lnTo>
                  <a:lnTo>
                    <a:pt x="235" y="482"/>
                  </a:lnTo>
                  <a:lnTo>
                    <a:pt x="221" y="484"/>
                  </a:lnTo>
                  <a:lnTo>
                    <a:pt x="194" y="482"/>
                  </a:lnTo>
                  <a:lnTo>
                    <a:pt x="168" y="480"/>
                  </a:lnTo>
                  <a:lnTo>
                    <a:pt x="143" y="475"/>
                  </a:lnTo>
                  <a:lnTo>
                    <a:pt x="118" y="469"/>
                  </a:lnTo>
                  <a:lnTo>
                    <a:pt x="106" y="466"/>
                  </a:lnTo>
                  <a:lnTo>
                    <a:pt x="95" y="460"/>
                  </a:lnTo>
                  <a:lnTo>
                    <a:pt x="83" y="455"/>
                  </a:lnTo>
                  <a:lnTo>
                    <a:pt x="72" y="450"/>
                  </a:lnTo>
                  <a:lnTo>
                    <a:pt x="62" y="444"/>
                  </a:lnTo>
                  <a:lnTo>
                    <a:pt x="53" y="436"/>
                  </a:lnTo>
                  <a:lnTo>
                    <a:pt x="44" y="428"/>
                  </a:lnTo>
                  <a:lnTo>
                    <a:pt x="36" y="420"/>
                  </a:lnTo>
                  <a:lnTo>
                    <a:pt x="27" y="411"/>
                  </a:lnTo>
                  <a:lnTo>
                    <a:pt x="21" y="401"/>
                  </a:lnTo>
                  <a:lnTo>
                    <a:pt x="15" y="390"/>
                  </a:lnTo>
                  <a:lnTo>
                    <a:pt x="11" y="379"/>
                  </a:lnTo>
                  <a:lnTo>
                    <a:pt x="6" y="366"/>
                  </a:lnTo>
                  <a:lnTo>
                    <a:pt x="3" y="353"/>
                  </a:lnTo>
                  <a:lnTo>
                    <a:pt x="1" y="339"/>
                  </a:lnTo>
                  <a:lnTo>
                    <a:pt x="0" y="324"/>
                  </a:lnTo>
                  <a:lnTo>
                    <a:pt x="124" y="324"/>
                  </a:lnTo>
                  <a:lnTo>
                    <a:pt x="124" y="331"/>
                  </a:lnTo>
                  <a:lnTo>
                    <a:pt x="125" y="339"/>
                  </a:lnTo>
                  <a:lnTo>
                    <a:pt x="127" y="345"/>
                  </a:lnTo>
                  <a:lnTo>
                    <a:pt x="129" y="351"/>
                  </a:lnTo>
                  <a:lnTo>
                    <a:pt x="132" y="358"/>
                  </a:lnTo>
                  <a:lnTo>
                    <a:pt x="135" y="363"/>
                  </a:lnTo>
                  <a:lnTo>
                    <a:pt x="141" y="368"/>
                  </a:lnTo>
                  <a:lnTo>
                    <a:pt x="146" y="372"/>
                  </a:lnTo>
                  <a:lnTo>
                    <a:pt x="152" y="376"/>
                  </a:lnTo>
                  <a:lnTo>
                    <a:pt x="159" y="381"/>
                  </a:lnTo>
                  <a:lnTo>
                    <a:pt x="167" y="384"/>
                  </a:lnTo>
                  <a:lnTo>
                    <a:pt x="176" y="387"/>
                  </a:lnTo>
                  <a:lnTo>
                    <a:pt x="187" y="389"/>
                  </a:lnTo>
                  <a:lnTo>
                    <a:pt x="198" y="390"/>
                  </a:lnTo>
                  <a:lnTo>
                    <a:pt x="211" y="391"/>
                  </a:lnTo>
                  <a:lnTo>
                    <a:pt x="224" y="392"/>
                  </a:lnTo>
                  <a:lnTo>
                    <a:pt x="235" y="391"/>
                  </a:lnTo>
                  <a:lnTo>
                    <a:pt x="245" y="390"/>
                  </a:lnTo>
                  <a:lnTo>
                    <a:pt x="254" y="389"/>
                  </a:lnTo>
                  <a:lnTo>
                    <a:pt x="263" y="387"/>
                  </a:lnTo>
                  <a:lnTo>
                    <a:pt x="270" y="385"/>
                  </a:lnTo>
                  <a:lnTo>
                    <a:pt x="276" y="382"/>
                  </a:lnTo>
                  <a:lnTo>
                    <a:pt x="281" y="379"/>
                  </a:lnTo>
                  <a:lnTo>
                    <a:pt x="286" y="374"/>
                  </a:lnTo>
                  <a:lnTo>
                    <a:pt x="293" y="367"/>
                  </a:lnTo>
                  <a:lnTo>
                    <a:pt x="297" y="359"/>
                  </a:lnTo>
                  <a:lnTo>
                    <a:pt x="300" y="351"/>
                  </a:lnTo>
                  <a:lnTo>
                    <a:pt x="301" y="344"/>
                  </a:lnTo>
                  <a:lnTo>
                    <a:pt x="300" y="339"/>
                  </a:lnTo>
                  <a:lnTo>
                    <a:pt x="298" y="333"/>
                  </a:lnTo>
                  <a:lnTo>
                    <a:pt x="296" y="329"/>
                  </a:lnTo>
                  <a:lnTo>
                    <a:pt x="293" y="325"/>
                  </a:lnTo>
                  <a:lnTo>
                    <a:pt x="289" y="321"/>
                  </a:lnTo>
                  <a:lnTo>
                    <a:pt x="284" y="318"/>
                  </a:lnTo>
                  <a:lnTo>
                    <a:pt x="278" y="315"/>
                  </a:lnTo>
                  <a:lnTo>
                    <a:pt x="271" y="311"/>
                  </a:lnTo>
                  <a:lnTo>
                    <a:pt x="256" y="306"/>
                  </a:lnTo>
                  <a:lnTo>
                    <a:pt x="239" y="302"/>
                  </a:lnTo>
                  <a:lnTo>
                    <a:pt x="221" y="297"/>
                  </a:lnTo>
                  <a:lnTo>
                    <a:pt x="201" y="294"/>
                  </a:lnTo>
                  <a:lnTo>
                    <a:pt x="180" y="289"/>
                  </a:lnTo>
                  <a:lnTo>
                    <a:pt x="159" y="284"/>
                  </a:lnTo>
                  <a:lnTo>
                    <a:pt x="138" y="279"/>
                  </a:lnTo>
                  <a:lnTo>
                    <a:pt x="117" y="273"/>
                  </a:lnTo>
                  <a:lnTo>
                    <a:pt x="106" y="269"/>
                  </a:lnTo>
                  <a:lnTo>
                    <a:pt x="97" y="265"/>
                  </a:lnTo>
                  <a:lnTo>
                    <a:pt x="87" y="261"/>
                  </a:lnTo>
                  <a:lnTo>
                    <a:pt x="78" y="256"/>
                  </a:lnTo>
                  <a:lnTo>
                    <a:pt x="69" y="251"/>
                  </a:lnTo>
                  <a:lnTo>
                    <a:pt x="61" y="244"/>
                  </a:lnTo>
                  <a:lnTo>
                    <a:pt x="54" y="238"/>
                  </a:lnTo>
                  <a:lnTo>
                    <a:pt x="46" y="232"/>
                  </a:lnTo>
                  <a:lnTo>
                    <a:pt x="39" y="224"/>
                  </a:lnTo>
                  <a:lnTo>
                    <a:pt x="34" y="217"/>
                  </a:lnTo>
                  <a:lnTo>
                    <a:pt x="28" y="208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9" y="177"/>
                  </a:lnTo>
                  <a:lnTo>
                    <a:pt x="17" y="166"/>
                  </a:lnTo>
                  <a:lnTo>
                    <a:pt x="16" y="153"/>
                  </a:lnTo>
                  <a:lnTo>
                    <a:pt x="16" y="145"/>
                  </a:lnTo>
                  <a:lnTo>
                    <a:pt x="17" y="136"/>
                  </a:lnTo>
                  <a:lnTo>
                    <a:pt x="18" y="128"/>
                  </a:lnTo>
                  <a:lnTo>
                    <a:pt x="20" y="118"/>
                  </a:lnTo>
                  <a:lnTo>
                    <a:pt x="25" y="102"/>
                  </a:lnTo>
                  <a:lnTo>
                    <a:pt x="33" y="84"/>
                  </a:lnTo>
                  <a:lnTo>
                    <a:pt x="37" y="75"/>
                  </a:lnTo>
                  <a:lnTo>
                    <a:pt x="42" y="67"/>
                  </a:lnTo>
                  <a:lnTo>
                    <a:pt x="48" y="60"/>
                  </a:lnTo>
                  <a:lnTo>
                    <a:pt x="56" y="52"/>
                  </a:lnTo>
                  <a:lnTo>
                    <a:pt x="63" y="45"/>
                  </a:lnTo>
                  <a:lnTo>
                    <a:pt x="71" y="38"/>
                  </a:lnTo>
                  <a:lnTo>
                    <a:pt x="80" y="31"/>
                  </a:lnTo>
                  <a:lnTo>
                    <a:pt x="90" y="25"/>
                  </a:lnTo>
                  <a:lnTo>
                    <a:pt x="101" y="20"/>
                  </a:lnTo>
                  <a:lnTo>
                    <a:pt x="112" y="15"/>
                  </a:lnTo>
                  <a:lnTo>
                    <a:pt x="125" y="10"/>
                  </a:lnTo>
                  <a:lnTo>
                    <a:pt x="139" y="7"/>
                  </a:lnTo>
                  <a:lnTo>
                    <a:pt x="152" y="4"/>
                  </a:lnTo>
                  <a:lnTo>
                    <a:pt x="168" y="2"/>
                  </a:lnTo>
                  <a:lnTo>
                    <a:pt x="185" y="1"/>
                  </a:lnTo>
                  <a:lnTo>
                    <a:pt x="202" y="0"/>
                  </a:lnTo>
                  <a:lnTo>
                    <a:pt x="225" y="1"/>
                  </a:lnTo>
                  <a:lnTo>
                    <a:pt x="248" y="3"/>
                  </a:lnTo>
                  <a:lnTo>
                    <a:pt x="270" y="6"/>
                  </a:lnTo>
                  <a:lnTo>
                    <a:pt x="293" y="11"/>
                  </a:lnTo>
                  <a:lnTo>
                    <a:pt x="305" y="15"/>
                  </a:lnTo>
                  <a:lnTo>
                    <a:pt x="315" y="18"/>
                  </a:lnTo>
                  <a:lnTo>
                    <a:pt x="326" y="23"/>
                  </a:lnTo>
                  <a:lnTo>
                    <a:pt x="335" y="28"/>
                  </a:lnTo>
                  <a:lnTo>
                    <a:pt x="344" y="33"/>
                  </a:lnTo>
                  <a:lnTo>
                    <a:pt x="354" y="40"/>
                  </a:lnTo>
                  <a:lnTo>
                    <a:pt x="362" y="47"/>
                  </a:lnTo>
                  <a:lnTo>
                    <a:pt x="371" y="55"/>
                  </a:lnTo>
                  <a:lnTo>
                    <a:pt x="378" y="64"/>
                  </a:lnTo>
                  <a:lnTo>
                    <a:pt x="384" y="73"/>
                  </a:lnTo>
                  <a:lnTo>
                    <a:pt x="391" y="84"/>
                  </a:lnTo>
                  <a:lnTo>
                    <a:pt x="396" y="95"/>
                  </a:lnTo>
                  <a:lnTo>
                    <a:pt x="400" y="108"/>
                  </a:lnTo>
                  <a:lnTo>
                    <a:pt x="403" y="122"/>
                  </a:lnTo>
                  <a:lnTo>
                    <a:pt x="406" y="136"/>
                  </a:lnTo>
                  <a:lnTo>
                    <a:pt x="408" y="1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677026" y="6543675"/>
              <a:ext cx="19050" cy="98425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121" y="166"/>
                </a:cxn>
                <a:cxn ang="0">
                  <a:pos x="121" y="625"/>
                </a:cxn>
                <a:cxn ang="0">
                  <a:pos x="0" y="625"/>
                </a:cxn>
                <a:cxn ang="0">
                  <a:pos x="0" y="166"/>
                </a:cxn>
                <a:cxn ang="0">
                  <a:pos x="121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121" y="0"/>
                </a:cxn>
                <a:cxn ang="0">
                  <a:pos x="121" y="112"/>
                </a:cxn>
              </a:cxnLst>
              <a:rect l="0" t="0" r="r" b="b"/>
              <a:pathLst>
                <a:path w="121" h="625">
                  <a:moveTo>
                    <a:pt x="0" y="166"/>
                  </a:moveTo>
                  <a:lnTo>
                    <a:pt x="121" y="166"/>
                  </a:lnTo>
                  <a:lnTo>
                    <a:pt x="121" y="625"/>
                  </a:lnTo>
                  <a:lnTo>
                    <a:pt x="0" y="625"/>
                  </a:lnTo>
                  <a:lnTo>
                    <a:pt x="0" y="166"/>
                  </a:lnTo>
                  <a:close/>
                  <a:moveTo>
                    <a:pt x="121" y="112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121" y="0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6707188" y="6550025"/>
              <a:ext cx="41275" cy="93663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83" y="124"/>
                </a:cxn>
                <a:cxn ang="0">
                  <a:pos x="258" y="124"/>
                </a:cxn>
                <a:cxn ang="0">
                  <a:pos x="258" y="211"/>
                </a:cxn>
                <a:cxn ang="0">
                  <a:pos x="183" y="211"/>
                </a:cxn>
                <a:cxn ang="0">
                  <a:pos x="183" y="459"/>
                </a:cxn>
                <a:cxn ang="0">
                  <a:pos x="183" y="469"/>
                </a:cxn>
                <a:cxn ang="0">
                  <a:pos x="184" y="477"/>
                </a:cxn>
                <a:cxn ang="0">
                  <a:pos x="186" y="483"/>
                </a:cxn>
                <a:cxn ang="0">
                  <a:pos x="189" y="489"/>
                </a:cxn>
                <a:cxn ang="0">
                  <a:pos x="193" y="491"/>
                </a:cxn>
                <a:cxn ang="0">
                  <a:pos x="196" y="492"/>
                </a:cxn>
                <a:cxn ang="0">
                  <a:pos x="200" y="494"/>
                </a:cxn>
                <a:cxn ang="0">
                  <a:pos x="204" y="495"/>
                </a:cxn>
                <a:cxn ang="0">
                  <a:pos x="217" y="496"/>
                </a:cxn>
                <a:cxn ang="0">
                  <a:pos x="234" y="497"/>
                </a:cxn>
                <a:cxn ang="0">
                  <a:pos x="245" y="496"/>
                </a:cxn>
                <a:cxn ang="0">
                  <a:pos x="258" y="495"/>
                </a:cxn>
                <a:cxn ang="0">
                  <a:pos x="258" y="586"/>
                </a:cxn>
                <a:cxn ang="0">
                  <a:pos x="244" y="587"/>
                </a:cxn>
                <a:cxn ang="0">
                  <a:pos x="229" y="587"/>
                </a:cxn>
                <a:cxn ang="0">
                  <a:pos x="216" y="588"/>
                </a:cxn>
                <a:cxn ang="0">
                  <a:pos x="201" y="588"/>
                </a:cxn>
                <a:cxn ang="0">
                  <a:pos x="185" y="588"/>
                </a:cxn>
                <a:cxn ang="0">
                  <a:pos x="161" y="587"/>
                </a:cxn>
                <a:cxn ang="0">
                  <a:pos x="140" y="585"/>
                </a:cxn>
                <a:cxn ang="0">
                  <a:pos x="131" y="583"/>
                </a:cxn>
                <a:cxn ang="0">
                  <a:pos x="122" y="581"/>
                </a:cxn>
                <a:cxn ang="0">
                  <a:pos x="115" y="579"/>
                </a:cxn>
                <a:cxn ang="0">
                  <a:pos x="108" y="576"/>
                </a:cxn>
                <a:cxn ang="0">
                  <a:pos x="101" y="572"/>
                </a:cxn>
                <a:cxn ang="0">
                  <a:pos x="95" y="568"/>
                </a:cxn>
                <a:cxn ang="0">
                  <a:pos x="90" y="565"/>
                </a:cxn>
                <a:cxn ang="0">
                  <a:pos x="84" y="561"/>
                </a:cxn>
                <a:cxn ang="0">
                  <a:pos x="80" y="557"/>
                </a:cxn>
                <a:cxn ang="0">
                  <a:pos x="77" y="551"/>
                </a:cxn>
                <a:cxn ang="0">
                  <a:pos x="74" y="546"/>
                </a:cxn>
                <a:cxn ang="0">
                  <a:pos x="71" y="541"/>
                </a:cxn>
                <a:cxn ang="0">
                  <a:pos x="67" y="529"/>
                </a:cxn>
                <a:cxn ang="0">
                  <a:pos x="64" y="517"/>
                </a:cxn>
                <a:cxn ang="0">
                  <a:pos x="62" y="503"/>
                </a:cxn>
                <a:cxn ang="0">
                  <a:pos x="62" y="489"/>
                </a:cxn>
                <a:cxn ang="0">
                  <a:pos x="62" y="211"/>
                </a:cxn>
                <a:cxn ang="0">
                  <a:pos x="0" y="211"/>
                </a:cxn>
                <a:cxn ang="0">
                  <a:pos x="0" y="124"/>
                </a:cxn>
                <a:cxn ang="0">
                  <a:pos x="62" y="124"/>
                </a:cxn>
                <a:cxn ang="0">
                  <a:pos x="62" y="0"/>
                </a:cxn>
                <a:cxn ang="0">
                  <a:pos x="183" y="0"/>
                </a:cxn>
              </a:cxnLst>
              <a:rect l="0" t="0" r="r" b="b"/>
              <a:pathLst>
                <a:path w="258" h="588">
                  <a:moveTo>
                    <a:pt x="183" y="0"/>
                  </a:moveTo>
                  <a:lnTo>
                    <a:pt x="183" y="124"/>
                  </a:lnTo>
                  <a:lnTo>
                    <a:pt x="258" y="124"/>
                  </a:lnTo>
                  <a:lnTo>
                    <a:pt x="258" y="211"/>
                  </a:lnTo>
                  <a:lnTo>
                    <a:pt x="183" y="211"/>
                  </a:lnTo>
                  <a:lnTo>
                    <a:pt x="183" y="459"/>
                  </a:lnTo>
                  <a:lnTo>
                    <a:pt x="183" y="469"/>
                  </a:lnTo>
                  <a:lnTo>
                    <a:pt x="184" y="477"/>
                  </a:lnTo>
                  <a:lnTo>
                    <a:pt x="186" y="483"/>
                  </a:lnTo>
                  <a:lnTo>
                    <a:pt x="189" y="489"/>
                  </a:lnTo>
                  <a:lnTo>
                    <a:pt x="193" y="491"/>
                  </a:lnTo>
                  <a:lnTo>
                    <a:pt x="196" y="492"/>
                  </a:lnTo>
                  <a:lnTo>
                    <a:pt x="200" y="494"/>
                  </a:lnTo>
                  <a:lnTo>
                    <a:pt x="204" y="495"/>
                  </a:lnTo>
                  <a:lnTo>
                    <a:pt x="217" y="496"/>
                  </a:lnTo>
                  <a:lnTo>
                    <a:pt x="234" y="497"/>
                  </a:lnTo>
                  <a:lnTo>
                    <a:pt x="245" y="496"/>
                  </a:lnTo>
                  <a:lnTo>
                    <a:pt x="258" y="495"/>
                  </a:lnTo>
                  <a:lnTo>
                    <a:pt x="258" y="586"/>
                  </a:lnTo>
                  <a:lnTo>
                    <a:pt x="244" y="587"/>
                  </a:lnTo>
                  <a:lnTo>
                    <a:pt x="229" y="587"/>
                  </a:lnTo>
                  <a:lnTo>
                    <a:pt x="216" y="588"/>
                  </a:lnTo>
                  <a:lnTo>
                    <a:pt x="201" y="588"/>
                  </a:lnTo>
                  <a:lnTo>
                    <a:pt x="185" y="588"/>
                  </a:lnTo>
                  <a:lnTo>
                    <a:pt x="161" y="587"/>
                  </a:lnTo>
                  <a:lnTo>
                    <a:pt x="140" y="585"/>
                  </a:lnTo>
                  <a:lnTo>
                    <a:pt x="131" y="583"/>
                  </a:lnTo>
                  <a:lnTo>
                    <a:pt x="122" y="581"/>
                  </a:lnTo>
                  <a:lnTo>
                    <a:pt x="115" y="579"/>
                  </a:lnTo>
                  <a:lnTo>
                    <a:pt x="108" y="576"/>
                  </a:lnTo>
                  <a:lnTo>
                    <a:pt x="101" y="572"/>
                  </a:lnTo>
                  <a:lnTo>
                    <a:pt x="95" y="568"/>
                  </a:lnTo>
                  <a:lnTo>
                    <a:pt x="90" y="565"/>
                  </a:lnTo>
                  <a:lnTo>
                    <a:pt x="84" y="561"/>
                  </a:lnTo>
                  <a:lnTo>
                    <a:pt x="80" y="557"/>
                  </a:lnTo>
                  <a:lnTo>
                    <a:pt x="77" y="551"/>
                  </a:lnTo>
                  <a:lnTo>
                    <a:pt x="74" y="546"/>
                  </a:lnTo>
                  <a:lnTo>
                    <a:pt x="71" y="541"/>
                  </a:lnTo>
                  <a:lnTo>
                    <a:pt x="67" y="529"/>
                  </a:lnTo>
                  <a:lnTo>
                    <a:pt x="64" y="517"/>
                  </a:lnTo>
                  <a:lnTo>
                    <a:pt x="62" y="503"/>
                  </a:lnTo>
                  <a:lnTo>
                    <a:pt x="62" y="489"/>
                  </a:lnTo>
                  <a:lnTo>
                    <a:pt x="62" y="211"/>
                  </a:lnTo>
                  <a:lnTo>
                    <a:pt x="0" y="211"/>
                  </a:lnTo>
                  <a:lnTo>
                    <a:pt x="0" y="124"/>
                  </a:lnTo>
                  <a:lnTo>
                    <a:pt x="62" y="124"/>
                  </a:lnTo>
                  <a:lnTo>
                    <a:pt x="62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6753226" y="6569075"/>
              <a:ext cx="71438" cy="103188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298" y="451"/>
                </a:cxn>
                <a:cxn ang="0">
                  <a:pos x="286" y="490"/>
                </a:cxn>
                <a:cxn ang="0">
                  <a:pos x="273" y="524"/>
                </a:cxn>
                <a:cxn ang="0">
                  <a:pos x="262" y="553"/>
                </a:cxn>
                <a:cxn ang="0">
                  <a:pos x="251" y="576"/>
                </a:cxn>
                <a:cxn ang="0">
                  <a:pos x="246" y="586"/>
                </a:cxn>
                <a:cxn ang="0">
                  <a:pos x="240" y="595"/>
                </a:cxn>
                <a:cxn ang="0">
                  <a:pos x="234" y="604"/>
                </a:cxn>
                <a:cxn ang="0">
                  <a:pos x="228" y="611"/>
                </a:cxn>
                <a:cxn ang="0">
                  <a:pos x="222" y="617"/>
                </a:cxn>
                <a:cxn ang="0">
                  <a:pos x="215" y="623"/>
                </a:cxn>
                <a:cxn ang="0">
                  <a:pos x="208" y="628"/>
                </a:cxn>
                <a:cxn ang="0">
                  <a:pos x="202" y="631"/>
                </a:cxn>
                <a:cxn ang="0">
                  <a:pos x="193" y="634"/>
                </a:cxn>
                <a:cxn ang="0">
                  <a:pos x="185" y="637"/>
                </a:cxn>
                <a:cxn ang="0">
                  <a:pos x="177" y="639"/>
                </a:cxn>
                <a:cxn ang="0">
                  <a:pos x="167" y="640"/>
                </a:cxn>
                <a:cxn ang="0">
                  <a:pos x="145" y="643"/>
                </a:cxn>
                <a:cxn ang="0">
                  <a:pos x="121" y="644"/>
                </a:cxn>
                <a:cxn ang="0">
                  <a:pos x="108" y="644"/>
                </a:cxn>
                <a:cxn ang="0">
                  <a:pos x="95" y="643"/>
                </a:cxn>
                <a:cxn ang="0">
                  <a:pos x="80" y="643"/>
                </a:cxn>
                <a:cxn ang="0">
                  <a:pos x="66" y="642"/>
                </a:cxn>
                <a:cxn ang="0">
                  <a:pos x="66" y="545"/>
                </a:cxn>
                <a:cxn ang="0">
                  <a:pos x="77" y="546"/>
                </a:cxn>
                <a:cxn ang="0">
                  <a:pos x="90" y="547"/>
                </a:cxn>
                <a:cxn ang="0">
                  <a:pos x="105" y="547"/>
                </a:cxn>
                <a:cxn ang="0">
                  <a:pos x="120" y="545"/>
                </a:cxn>
                <a:cxn ang="0">
                  <a:pos x="126" y="543"/>
                </a:cxn>
                <a:cxn ang="0">
                  <a:pos x="131" y="541"/>
                </a:cxn>
                <a:cxn ang="0">
                  <a:pos x="137" y="539"/>
                </a:cxn>
                <a:cxn ang="0">
                  <a:pos x="142" y="536"/>
                </a:cxn>
                <a:cxn ang="0">
                  <a:pos x="146" y="532"/>
                </a:cxn>
                <a:cxn ang="0">
                  <a:pos x="151" y="527"/>
                </a:cxn>
                <a:cxn ang="0">
                  <a:pos x="154" y="522"/>
                </a:cxn>
                <a:cxn ang="0">
                  <a:pos x="159" y="516"/>
                </a:cxn>
                <a:cxn ang="0">
                  <a:pos x="162" y="507"/>
                </a:cxn>
                <a:cxn ang="0">
                  <a:pos x="165" y="499"/>
                </a:cxn>
                <a:cxn ang="0">
                  <a:pos x="167" y="488"/>
                </a:cxn>
                <a:cxn ang="0">
                  <a:pos x="169" y="478"/>
                </a:cxn>
                <a:cxn ang="0">
                  <a:pos x="0" y="0"/>
                </a:cxn>
                <a:cxn ang="0">
                  <a:pos x="135" y="0"/>
                </a:cxn>
                <a:cxn ang="0">
                  <a:pos x="233" y="338"/>
                </a:cxn>
                <a:cxn ang="0">
                  <a:pos x="235" y="338"/>
                </a:cxn>
                <a:cxn ang="0">
                  <a:pos x="329" y="0"/>
                </a:cxn>
                <a:cxn ang="0">
                  <a:pos x="457" y="0"/>
                </a:cxn>
              </a:cxnLst>
              <a:rect l="0" t="0" r="r" b="b"/>
              <a:pathLst>
                <a:path w="457" h="644">
                  <a:moveTo>
                    <a:pt x="457" y="0"/>
                  </a:moveTo>
                  <a:lnTo>
                    <a:pt x="298" y="451"/>
                  </a:lnTo>
                  <a:lnTo>
                    <a:pt x="286" y="490"/>
                  </a:lnTo>
                  <a:lnTo>
                    <a:pt x="273" y="524"/>
                  </a:lnTo>
                  <a:lnTo>
                    <a:pt x="262" y="553"/>
                  </a:lnTo>
                  <a:lnTo>
                    <a:pt x="251" y="576"/>
                  </a:lnTo>
                  <a:lnTo>
                    <a:pt x="246" y="586"/>
                  </a:lnTo>
                  <a:lnTo>
                    <a:pt x="240" y="595"/>
                  </a:lnTo>
                  <a:lnTo>
                    <a:pt x="234" y="604"/>
                  </a:lnTo>
                  <a:lnTo>
                    <a:pt x="228" y="611"/>
                  </a:lnTo>
                  <a:lnTo>
                    <a:pt x="222" y="617"/>
                  </a:lnTo>
                  <a:lnTo>
                    <a:pt x="215" y="623"/>
                  </a:lnTo>
                  <a:lnTo>
                    <a:pt x="208" y="628"/>
                  </a:lnTo>
                  <a:lnTo>
                    <a:pt x="202" y="631"/>
                  </a:lnTo>
                  <a:lnTo>
                    <a:pt x="193" y="634"/>
                  </a:lnTo>
                  <a:lnTo>
                    <a:pt x="185" y="637"/>
                  </a:lnTo>
                  <a:lnTo>
                    <a:pt x="177" y="639"/>
                  </a:lnTo>
                  <a:lnTo>
                    <a:pt x="167" y="640"/>
                  </a:lnTo>
                  <a:lnTo>
                    <a:pt x="145" y="643"/>
                  </a:lnTo>
                  <a:lnTo>
                    <a:pt x="121" y="644"/>
                  </a:lnTo>
                  <a:lnTo>
                    <a:pt x="108" y="644"/>
                  </a:lnTo>
                  <a:lnTo>
                    <a:pt x="95" y="643"/>
                  </a:lnTo>
                  <a:lnTo>
                    <a:pt x="80" y="643"/>
                  </a:lnTo>
                  <a:lnTo>
                    <a:pt x="66" y="642"/>
                  </a:lnTo>
                  <a:lnTo>
                    <a:pt x="66" y="545"/>
                  </a:lnTo>
                  <a:lnTo>
                    <a:pt x="77" y="546"/>
                  </a:lnTo>
                  <a:lnTo>
                    <a:pt x="90" y="547"/>
                  </a:lnTo>
                  <a:lnTo>
                    <a:pt x="105" y="547"/>
                  </a:lnTo>
                  <a:lnTo>
                    <a:pt x="120" y="545"/>
                  </a:lnTo>
                  <a:lnTo>
                    <a:pt x="126" y="543"/>
                  </a:lnTo>
                  <a:lnTo>
                    <a:pt x="131" y="541"/>
                  </a:lnTo>
                  <a:lnTo>
                    <a:pt x="137" y="539"/>
                  </a:lnTo>
                  <a:lnTo>
                    <a:pt x="142" y="536"/>
                  </a:lnTo>
                  <a:lnTo>
                    <a:pt x="146" y="532"/>
                  </a:lnTo>
                  <a:lnTo>
                    <a:pt x="151" y="527"/>
                  </a:lnTo>
                  <a:lnTo>
                    <a:pt x="154" y="522"/>
                  </a:lnTo>
                  <a:lnTo>
                    <a:pt x="159" y="516"/>
                  </a:lnTo>
                  <a:lnTo>
                    <a:pt x="162" y="507"/>
                  </a:lnTo>
                  <a:lnTo>
                    <a:pt x="165" y="499"/>
                  </a:lnTo>
                  <a:lnTo>
                    <a:pt x="167" y="488"/>
                  </a:lnTo>
                  <a:lnTo>
                    <a:pt x="169" y="47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233" y="338"/>
                  </a:lnTo>
                  <a:lnTo>
                    <a:pt x="235" y="338"/>
                  </a:lnTo>
                  <a:lnTo>
                    <a:pt x="329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6867526" y="6542088"/>
              <a:ext cx="41275" cy="100013"/>
            </a:xfrm>
            <a:custGeom>
              <a:avLst/>
              <a:gdLst/>
              <a:ahLst/>
              <a:cxnLst>
                <a:cxn ang="0">
                  <a:pos x="187" y="253"/>
                </a:cxn>
                <a:cxn ang="0">
                  <a:pos x="187" y="626"/>
                </a:cxn>
                <a:cxn ang="0">
                  <a:pos x="67" y="626"/>
                </a:cxn>
                <a:cxn ang="0">
                  <a:pos x="67" y="253"/>
                </a:cxn>
                <a:cxn ang="0">
                  <a:pos x="0" y="253"/>
                </a:cxn>
                <a:cxn ang="0">
                  <a:pos x="0" y="167"/>
                </a:cxn>
                <a:cxn ang="0">
                  <a:pos x="67" y="167"/>
                </a:cxn>
                <a:cxn ang="0">
                  <a:pos x="67" y="131"/>
                </a:cxn>
                <a:cxn ang="0">
                  <a:pos x="67" y="113"/>
                </a:cxn>
                <a:cxn ang="0">
                  <a:pos x="69" y="97"/>
                </a:cxn>
                <a:cxn ang="0">
                  <a:pos x="72" y="84"/>
                </a:cxn>
                <a:cxn ang="0">
                  <a:pos x="76" y="70"/>
                </a:cxn>
                <a:cxn ang="0">
                  <a:pos x="81" y="58"/>
                </a:cxn>
                <a:cxn ang="0">
                  <a:pos x="86" y="47"/>
                </a:cxn>
                <a:cxn ang="0">
                  <a:pos x="94" y="37"/>
                </a:cxn>
                <a:cxn ang="0">
                  <a:pos x="102" y="29"/>
                </a:cxn>
                <a:cxn ang="0">
                  <a:pos x="112" y="23"/>
                </a:cxn>
                <a:cxn ang="0">
                  <a:pos x="122" y="16"/>
                </a:cxn>
                <a:cxn ang="0">
                  <a:pos x="133" y="11"/>
                </a:cxn>
                <a:cxn ang="0">
                  <a:pos x="145" y="7"/>
                </a:cxn>
                <a:cxn ang="0">
                  <a:pos x="158" y="4"/>
                </a:cxn>
                <a:cxn ang="0">
                  <a:pos x="172" y="1"/>
                </a:cxn>
                <a:cxn ang="0">
                  <a:pos x="185" y="0"/>
                </a:cxn>
                <a:cxn ang="0">
                  <a:pos x="201" y="0"/>
                </a:cxn>
                <a:cxn ang="0">
                  <a:pos x="214" y="0"/>
                </a:cxn>
                <a:cxn ang="0">
                  <a:pos x="224" y="0"/>
                </a:cxn>
                <a:cxn ang="0">
                  <a:pos x="233" y="0"/>
                </a:cxn>
                <a:cxn ang="0">
                  <a:pos x="242" y="0"/>
                </a:cxn>
                <a:cxn ang="0">
                  <a:pos x="254" y="1"/>
                </a:cxn>
                <a:cxn ang="0">
                  <a:pos x="263" y="1"/>
                </a:cxn>
                <a:cxn ang="0">
                  <a:pos x="263" y="98"/>
                </a:cxn>
                <a:cxn ang="0">
                  <a:pos x="229" y="98"/>
                </a:cxn>
                <a:cxn ang="0">
                  <a:pos x="216" y="99"/>
                </a:cxn>
                <a:cxn ang="0">
                  <a:pos x="205" y="101"/>
                </a:cxn>
                <a:cxn ang="0">
                  <a:pos x="201" y="102"/>
                </a:cxn>
                <a:cxn ang="0">
                  <a:pos x="198" y="105"/>
                </a:cxn>
                <a:cxn ang="0">
                  <a:pos x="195" y="107"/>
                </a:cxn>
                <a:cxn ang="0">
                  <a:pos x="193" y="110"/>
                </a:cxn>
                <a:cxn ang="0">
                  <a:pos x="189" y="116"/>
                </a:cxn>
                <a:cxn ang="0">
                  <a:pos x="188" y="125"/>
                </a:cxn>
                <a:cxn ang="0">
                  <a:pos x="187" y="136"/>
                </a:cxn>
                <a:cxn ang="0">
                  <a:pos x="187" y="150"/>
                </a:cxn>
                <a:cxn ang="0">
                  <a:pos x="187" y="167"/>
                </a:cxn>
                <a:cxn ang="0">
                  <a:pos x="266" y="167"/>
                </a:cxn>
                <a:cxn ang="0">
                  <a:pos x="266" y="253"/>
                </a:cxn>
                <a:cxn ang="0">
                  <a:pos x="187" y="253"/>
                </a:cxn>
              </a:cxnLst>
              <a:rect l="0" t="0" r="r" b="b"/>
              <a:pathLst>
                <a:path w="266" h="626">
                  <a:moveTo>
                    <a:pt x="187" y="253"/>
                  </a:moveTo>
                  <a:lnTo>
                    <a:pt x="187" y="626"/>
                  </a:lnTo>
                  <a:lnTo>
                    <a:pt x="67" y="626"/>
                  </a:lnTo>
                  <a:lnTo>
                    <a:pt x="67" y="253"/>
                  </a:lnTo>
                  <a:lnTo>
                    <a:pt x="0" y="253"/>
                  </a:lnTo>
                  <a:lnTo>
                    <a:pt x="0" y="167"/>
                  </a:lnTo>
                  <a:lnTo>
                    <a:pt x="67" y="167"/>
                  </a:lnTo>
                  <a:lnTo>
                    <a:pt x="67" y="131"/>
                  </a:lnTo>
                  <a:lnTo>
                    <a:pt x="67" y="113"/>
                  </a:lnTo>
                  <a:lnTo>
                    <a:pt x="69" y="97"/>
                  </a:lnTo>
                  <a:lnTo>
                    <a:pt x="72" y="84"/>
                  </a:lnTo>
                  <a:lnTo>
                    <a:pt x="76" y="70"/>
                  </a:lnTo>
                  <a:lnTo>
                    <a:pt x="81" y="58"/>
                  </a:lnTo>
                  <a:lnTo>
                    <a:pt x="86" y="47"/>
                  </a:lnTo>
                  <a:lnTo>
                    <a:pt x="94" y="37"/>
                  </a:lnTo>
                  <a:lnTo>
                    <a:pt x="102" y="29"/>
                  </a:lnTo>
                  <a:lnTo>
                    <a:pt x="112" y="23"/>
                  </a:lnTo>
                  <a:lnTo>
                    <a:pt x="122" y="16"/>
                  </a:lnTo>
                  <a:lnTo>
                    <a:pt x="133" y="11"/>
                  </a:lnTo>
                  <a:lnTo>
                    <a:pt x="145" y="7"/>
                  </a:lnTo>
                  <a:lnTo>
                    <a:pt x="158" y="4"/>
                  </a:lnTo>
                  <a:lnTo>
                    <a:pt x="172" y="1"/>
                  </a:lnTo>
                  <a:lnTo>
                    <a:pt x="185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4" y="0"/>
                  </a:lnTo>
                  <a:lnTo>
                    <a:pt x="233" y="0"/>
                  </a:lnTo>
                  <a:lnTo>
                    <a:pt x="242" y="0"/>
                  </a:lnTo>
                  <a:lnTo>
                    <a:pt x="254" y="1"/>
                  </a:lnTo>
                  <a:lnTo>
                    <a:pt x="263" y="1"/>
                  </a:lnTo>
                  <a:lnTo>
                    <a:pt x="263" y="98"/>
                  </a:lnTo>
                  <a:lnTo>
                    <a:pt x="229" y="98"/>
                  </a:lnTo>
                  <a:lnTo>
                    <a:pt x="216" y="99"/>
                  </a:lnTo>
                  <a:lnTo>
                    <a:pt x="205" y="101"/>
                  </a:lnTo>
                  <a:lnTo>
                    <a:pt x="201" y="102"/>
                  </a:lnTo>
                  <a:lnTo>
                    <a:pt x="198" y="105"/>
                  </a:lnTo>
                  <a:lnTo>
                    <a:pt x="195" y="107"/>
                  </a:lnTo>
                  <a:lnTo>
                    <a:pt x="193" y="110"/>
                  </a:lnTo>
                  <a:lnTo>
                    <a:pt x="189" y="116"/>
                  </a:lnTo>
                  <a:lnTo>
                    <a:pt x="188" y="125"/>
                  </a:lnTo>
                  <a:lnTo>
                    <a:pt x="187" y="136"/>
                  </a:lnTo>
                  <a:lnTo>
                    <a:pt x="187" y="150"/>
                  </a:lnTo>
                  <a:lnTo>
                    <a:pt x="187" y="167"/>
                  </a:lnTo>
                  <a:lnTo>
                    <a:pt x="266" y="167"/>
                  </a:lnTo>
                  <a:lnTo>
                    <a:pt x="266" y="253"/>
                  </a:lnTo>
                  <a:lnTo>
                    <a:pt x="187" y="2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6913563" y="6567488"/>
              <a:ext cx="74613" cy="76200"/>
            </a:xfrm>
            <a:custGeom>
              <a:avLst/>
              <a:gdLst/>
              <a:ahLst/>
              <a:cxnLst>
                <a:cxn ang="0">
                  <a:pos x="467" y="281"/>
                </a:cxn>
                <a:cxn ang="0">
                  <a:pos x="456" y="334"/>
                </a:cxn>
                <a:cxn ang="0">
                  <a:pos x="436" y="378"/>
                </a:cxn>
                <a:cxn ang="0">
                  <a:pos x="409" y="413"/>
                </a:cxn>
                <a:cxn ang="0">
                  <a:pos x="376" y="443"/>
                </a:cxn>
                <a:cxn ang="0">
                  <a:pos x="337" y="463"/>
                </a:cxn>
                <a:cxn ang="0">
                  <a:pos x="295" y="476"/>
                </a:cxn>
                <a:cxn ang="0">
                  <a:pos x="250" y="483"/>
                </a:cxn>
                <a:cxn ang="0">
                  <a:pos x="204" y="481"/>
                </a:cxn>
                <a:cxn ang="0">
                  <a:pos x="161" y="473"/>
                </a:cxn>
                <a:cxn ang="0">
                  <a:pos x="119" y="457"/>
                </a:cxn>
                <a:cxn ang="0">
                  <a:pos x="82" y="433"/>
                </a:cxn>
                <a:cxn ang="0">
                  <a:pos x="52" y="403"/>
                </a:cxn>
                <a:cxn ang="0">
                  <a:pos x="26" y="364"/>
                </a:cxn>
                <a:cxn ang="0">
                  <a:pos x="9" y="317"/>
                </a:cxn>
                <a:cxn ang="0">
                  <a:pos x="1" y="261"/>
                </a:cxn>
                <a:cxn ang="0">
                  <a:pos x="2" y="201"/>
                </a:cxn>
                <a:cxn ang="0">
                  <a:pos x="14" y="150"/>
                </a:cxn>
                <a:cxn ang="0">
                  <a:pos x="34" y="105"/>
                </a:cxn>
                <a:cxn ang="0">
                  <a:pos x="61" y="69"/>
                </a:cxn>
                <a:cxn ang="0">
                  <a:pos x="94" y="41"/>
                </a:cxn>
                <a:cxn ang="0">
                  <a:pos x="133" y="20"/>
                </a:cxn>
                <a:cxn ang="0">
                  <a:pos x="175" y="6"/>
                </a:cxn>
                <a:cxn ang="0">
                  <a:pos x="220" y="0"/>
                </a:cxn>
                <a:cxn ang="0">
                  <a:pos x="266" y="2"/>
                </a:cxn>
                <a:cxn ang="0">
                  <a:pos x="310" y="10"/>
                </a:cxn>
                <a:cxn ang="0">
                  <a:pos x="351" y="26"/>
                </a:cxn>
                <a:cxn ang="0">
                  <a:pos x="388" y="49"/>
                </a:cxn>
                <a:cxn ang="0">
                  <a:pos x="419" y="81"/>
                </a:cxn>
                <a:cxn ang="0">
                  <a:pos x="444" y="120"/>
                </a:cxn>
                <a:cxn ang="0">
                  <a:pos x="461" y="166"/>
                </a:cxn>
                <a:cxn ang="0">
                  <a:pos x="469" y="221"/>
                </a:cxn>
                <a:cxn ang="0">
                  <a:pos x="346" y="227"/>
                </a:cxn>
                <a:cxn ang="0">
                  <a:pos x="337" y="179"/>
                </a:cxn>
                <a:cxn ang="0">
                  <a:pos x="329" y="156"/>
                </a:cxn>
                <a:cxn ang="0">
                  <a:pos x="316" y="136"/>
                </a:cxn>
                <a:cxn ang="0">
                  <a:pos x="298" y="120"/>
                </a:cxn>
                <a:cxn ang="0">
                  <a:pos x="275" y="108"/>
                </a:cxn>
                <a:cxn ang="0">
                  <a:pos x="246" y="103"/>
                </a:cxn>
                <a:cxn ang="0">
                  <a:pos x="213" y="104"/>
                </a:cxn>
                <a:cxn ang="0">
                  <a:pos x="186" y="111"/>
                </a:cxn>
                <a:cxn ang="0">
                  <a:pos x="165" y="125"/>
                </a:cxn>
                <a:cxn ang="0">
                  <a:pos x="149" y="143"/>
                </a:cxn>
                <a:cxn ang="0">
                  <a:pos x="138" y="164"/>
                </a:cxn>
                <a:cxn ang="0">
                  <a:pos x="128" y="195"/>
                </a:cxn>
                <a:cxn ang="0">
                  <a:pos x="124" y="241"/>
                </a:cxn>
                <a:cxn ang="0">
                  <a:pos x="128" y="287"/>
                </a:cxn>
                <a:cxn ang="0">
                  <a:pos x="138" y="319"/>
                </a:cxn>
                <a:cxn ang="0">
                  <a:pos x="149" y="340"/>
                </a:cxn>
                <a:cxn ang="0">
                  <a:pos x="165" y="358"/>
                </a:cxn>
                <a:cxn ang="0">
                  <a:pos x="186" y="371"/>
                </a:cxn>
                <a:cxn ang="0">
                  <a:pos x="213" y="380"/>
                </a:cxn>
                <a:cxn ang="0">
                  <a:pos x="246" y="381"/>
                </a:cxn>
                <a:cxn ang="0">
                  <a:pos x="275" y="374"/>
                </a:cxn>
                <a:cxn ang="0">
                  <a:pos x="298" y="363"/>
                </a:cxn>
                <a:cxn ang="0">
                  <a:pos x="316" y="346"/>
                </a:cxn>
                <a:cxn ang="0">
                  <a:pos x="329" y="326"/>
                </a:cxn>
                <a:cxn ang="0">
                  <a:pos x="337" y="304"/>
                </a:cxn>
                <a:cxn ang="0">
                  <a:pos x="346" y="257"/>
                </a:cxn>
              </a:cxnLst>
              <a:rect l="0" t="0" r="r" b="b"/>
              <a:pathLst>
                <a:path w="470" h="483">
                  <a:moveTo>
                    <a:pt x="470" y="241"/>
                  </a:moveTo>
                  <a:lnTo>
                    <a:pt x="469" y="261"/>
                  </a:lnTo>
                  <a:lnTo>
                    <a:pt x="467" y="281"/>
                  </a:lnTo>
                  <a:lnTo>
                    <a:pt x="464" y="299"/>
                  </a:lnTo>
                  <a:lnTo>
                    <a:pt x="461" y="317"/>
                  </a:lnTo>
                  <a:lnTo>
                    <a:pt x="456" y="334"/>
                  </a:lnTo>
                  <a:lnTo>
                    <a:pt x="451" y="349"/>
                  </a:lnTo>
                  <a:lnTo>
                    <a:pt x="444" y="364"/>
                  </a:lnTo>
                  <a:lnTo>
                    <a:pt x="436" y="378"/>
                  </a:lnTo>
                  <a:lnTo>
                    <a:pt x="428" y="390"/>
                  </a:lnTo>
                  <a:lnTo>
                    <a:pt x="419" y="403"/>
                  </a:lnTo>
                  <a:lnTo>
                    <a:pt x="409" y="413"/>
                  </a:lnTo>
                  <a:lnTo>
                    <a:pt x="398" y="424"/>
                  </a:lnTo>
                  <a:lnTo>
                    <a:pt x="388" y="433"/>
                  </a:lnTo>
                  <a:lnTo>
                    <a:pt x="376" y="443"/>
                  </a:lnTo>
                  <a:lnTo>
                    <a:pt x="364" y="450"/>
                  </a:lnTo>
                  <a:lnTo>
                    <a:pt x="351" y="457"/>
                  </a:lnTo>
                  <a:lnTo>
                    <a:pt x="337" y="463"/>
                  </a:lnTo>
                  <a:lnTo>
                    <a:pt x="324" y="468"/>
                  </a:lnTo>
                  <a:lnTo>
                    <a:pt x="310" y="473"/>
                  </a:lnTo>
                  <a:lnTo>
                    <a:pt x="295" y="476"/>
                  </a:lnTo>
                  <a:lnTo>
                    <a:pt x="281" y="479"/>
                  </a:lnTo>
                  <a:lnTo>
                    <a:pt x="266" y="481"/>
                  </a:lnTo>
                  <a:lnTo>
                    <a:pt x="250" y="483"/>
                  </a:lnTo>
                  <a:lnTo>
                    <a:pt x="235" y="483"/>
                  </a:lnTo>
                  <a:lnTo>
                    <a:pt x="220" y="483"/>
                  </a:lnTo>
                  <a:lnTo>
                    <a:pt x="204" y="481"/>
                  </a:lnTo>
                  <a:lnTo>
                    <a:pt x="189" y="479"/>
                  </a:lnTo>
                  <a:lnTo>
                    <a:pt x="175" y="476"/>
                  </a:lnTo>
                  <a:lnTo>
                    <a:pt x="161" y="473"/>
                  </a:lnTo>
                  <a:lnTo>
                    <a:pt x="146" y="468"/>
                  </a:lnTo>
                  <a:lnTo>
                    <a:pt x="133" y="463"/>
                  </a:lnTo>
                  <a:lnTo>
                    <a:pt x="119" y="457"/>
                  </a:lnTo>
                  <a:lnTo>
                    <a:pt x="106" y="450"/>
                  </a:lnTo>
                  <a:lnTo>
                    <a:pt x="94" y="443"/>
                  </a:lnTo>
                  <a:lnTo>
                    <a:pt x="82" y="433"/>
                  </a:lnTo>
                  <a:lnTo>
                    <a:pt x="72" y="424"/>
                  </a:lnTo>
                  <a:lnTo>
                    <a:pt x="61" y="413"/>
                  </a:lnTo>
                  <a:lnTo>
                    <a:pt x="52" y="403"/>
                  </a:lnTo>
                  <a:lnTo>
                    <a:pt x="42" y="390"/>
                  </a:lnTo>
                  <a:lnTo>
                    <a:pt x="34" y="378"/>
                  </a:lnTo>
                  <a:lnTo>
                    <a:pt x="26" y="364"/>
                  </a:lnTo>
                  <a:lnTo>
                    <a:pt x="19" y="349"/>
                  </a:lnTo>
                  <a:lnTo>
                    <a:pt x="14" y="334"/>
                  </a:lnTo>
                  <a:lnTo>
                    <a:pt x="9" y="317"/>
                  </a:lnTo>
                  <a:lnTo>
                    <a:pt x="5" y="299"/>
                  </a:lnTo>
                  <a:lnTo>
                    <a:pt x="2" y="281"/>
                  </a:lnTo>
                  <a:lnTo>
                    <a:pt x="1" y="261"/>
                  </a:lnTo>
                  <a:lnTo>
                    <a:pt x="0" y="241"/>
                  </a:lnTo>
                  <a:lnTo>
                    <a:pt x="1" y="221"/>
                  </a:lnTo>
                  <a:lnTo>
                    <a:pt x="2" y="201"/>
                  </a:lnTo>
                  <a:lnTo>
                    <a:pt x="5" y="184"/>
                  </a:lnTo>
                  <a:lnTo>
                    <a:pt x="9" y="166"/>
                  </a:lnTo>
                  <a:lnTo>
                    <a:pt x="14" y="150"/>
                  </a:lnTo>
                  <a:lnTo>
                    <a:pt x="19" y="134"/>
                  </a:lnTo>
                  <a:lnTo>
                    <a:pt x="26" y="120"/>
                  </a:lnTo>
                  <a:lnTo>
                    <a:pt x="34" y="105"/>
                  </a:lnTo>
                  <a:lnTo>
                    <a:pt x="42" y="92"/>
                  </a:lnTo>
                  <a:lnTo>
                    <a:pt x="52" y="81"/>
                  </a:lnTo>
                  <a:lnTo>
                    <a:pt x="61" y="69"/>
                  </a:lnTo>
                  <a:lnTo>
                    <a:pt x="72" y="59"/>
                  </a:lnTo>
                  <a:lnTo>
                    <a:pt x="82" y="49"/>
                  </a:lnTo>
                  <a:lnTo>
                    <a:pt x="94" y="41"/>
                  </a:lnTo>
                  <a:lnTo>
                    <a:pt x="106" y="32"/>
                  </a:lnTo>
                  <a:lnTo>
                    <a:pt x="119" y="26"/>
                  </a:lnTo>
                  <a:lnTo>
                    <a:pt x="133" y="20"/>
                  </a:lnTo>
                  <a:lnTo>
                    <a:pt x="146" y="15"/>
                  </a:lnTo>
                  <a:lnTo>
                    <a:pt x="161" y="10"/>
                  </a:lnTo>
                  <a:lnTo>
                    <a:pt x="175" y="6"/>
                  </a:lnTo>
                  <a:lnTo>
                    <a:pt x="189" y="3"/>
                  </a:lnTo>
                  <a:lnTo>
                    <a:pt x="204" y="2"/>
                  </a:lnTo>
                  <a:lnTo>
                    <a:pt x="220" y="0"/>
                  </a:lnTo>
                  <a:lnTo>
                    <a:pt x="235" y="0"/>
                  </a:lnTo>
                  <a:lnTo>
                    <a:pt x="250" y="0"/>
                  </a:lnTo>
                  <a:lnTo>
                    <a:pt x="266" y="2"/>
                  </a:lnTo>
                  <a:lnTo>
                    <a:pt x="281" y="3"/>
                  </a:lnTo>
                  <a:lnTo>
                    <a:pt x="295" y="6"/>
                  </a:lnTo>
                  <a:lnTo>
                    <a:pt x="310" y="10"/>
                  </a:lnTo>
                  <a:lnTo>
                    <a:pt x="324" y="15"/>
                  </a:lnTo>
                  <a:lnTo>
                    <a:pt x="337" y="20"/>
                  </a:lnTo>
                  <a:lnTo>
                    <a:pt x="351" y="26"/>
                  </a:lnTo>
                  <a:lnTo>
                    <a:pt x="364" y="32"/>
                  </a:lnTo>
                  <a:lnTo>
                    <a:pt x="376" y="41"/>
                  </a:lnTo>
                  <a:lnTo>
                    <a:pt x="388" y="49"/>
                  </a:lnTo>
                  <a:lnTo>
                    <a:pt x="398" y="59"/>
                  </a:lnTo>
                  <a:lnTo>
                    <a:pt x="409" y="69"/>
                  </a:lnTo>
                  <a:lnTo>
                    <a:pt x="419" y="81"/>
                  </a:lnTo>
                  <a:lnTo>
                    <a:pt x="428" y="92"/>
                  </a:lnTo>
                  <a:lnTo>
                    <a:pt x="436" y="105"/>
                  </a:lnTo>
                  <a:lnTo>
                    <a:pt x="444" y="120"/>
                  </a:lnTo>
                  <a:lnTo>
                    <a:pt x="451" y="134"/>
                  </a:lnTo>
                  <a:lnTo>
                    <a:pt x="456" y="150"/>
                  </a:lnTo>
                  <a:lnTo>
                    <a:pt x="461" y="166"/>
                  </a:lnTo>
                  <a:lnTo>
                    <a:pt x="464" y="184"/>
                  </a:lnTo>
                  <a:lnTo>
                    <a:pt x="467" y="201"/>
                  </a:lnTo>
                  <a:lnTo>
                    <a:pt x="469" y="221"/>
                  </a:lnTo>
                  <a:lnTo>
                    <a:pt x="470" y="241"/>
                  </a:lnTo>
                  <a:close/>
                  <a:moveTo>
                    <a:pt x="346" y="241"/>
                  </a:moveTo>
                  <a:lnTo>
                    <a:pt x="346" y="227"/>
                  </a:lnTo>
                  <a:lnTo>
                    <a:pt x="344" y="211"/>
                  </a:lnTo>
                  <a:lnTo>
                    <a:pt x="341" y="195"/>
                  </a:lnTo>
                  <a:lnTo>
                    <a:pt x="337" y="179"/>
                  </a:lnTo>
                  <a:lnTo>
                    <a:pt x="335" y="171"/>
                  </a:lnTo>
                  <a:lnTo>
                    <a:pt x="332" y="164"/>
                  </a:lnTo>
                  <a:lnTo>
                    <a:pt x="329" y="156"/>
                  </a:lnTo>
                  <a:lnTo>
                    <a:pt x="326" y="150"/>
                  </a:lnTo>
                  <a:lnTo>
                    <a:pt x="320" y="143"/>
                  </a:lnTo>
                  <a:lnTo>
                    <a:pt x="316" y="136"/>
                  </a:lnTo>
                  <a:lnTo>
                    <a:pt x="311" y="131"/>
                  </a:lnTo>
                  <a:lnTo>
                    <a:pt x="305" y="125"/>
                  </a:lnTo>
                  <a:lnTo>
                    <a:pt x="298" y="120"/>
                  </a:lnTo>
                  <a:lnTo>
                    <a:pt x="292" y="115"/>
                  </a:lnTo>
                  <a:lnTo>
                    <a:pt x="284" y="111"/>
                  </a:lnTo>
                  <a:lnTo>
                    <a:pt x="275" y="108"/>
                  </a:lnTo>
                  <a:lnTo>
                    <a:pt x="267" y="106"/>
                  </a:lnTo>
                  <a:lnTo>
                    <a:pt x="256" y="104"/>
                  </a:lnTo>
                  <a:lnTo>
                    <a:pt x="246" y="103"/>
                  </a:lnTo>
                  <a:lnTo>
                    <a:pt x="235" y="102"/>
                  </a:lnTo>
                  <a:lnTo>
                    <a:pt x="224" y="103"/>
                  </a:lnTo>
                  <a:lnTo>
                    <a:pt x="213" y="104"/>
                  </a:lnTo>
                  <a:lnTo>
                    <a:pt x="204" y="106"/>
                  </a:lnTo>
                  <a:lnTo>
                    <a:pt x="194" y="108"/>
                  </a:lnTo>
                  <a:lnTo>
                    <a:pt x="186" y="111"/>
                  </a:lnTo>
                  <a:lnTo>
                    <a:pt x="179" y="115"/>
                  </a:lnTo>
                  <a:lnTo>
                    <a:pt x="171" y="120"/>
                  </a:lnTo>
                  <a:lnTo>
                    <a:pt x="165" y="125"/>
                  </a:lnTo>
                  <a:lnTo>
                    <a:pt x="159" y="131"/>
                  </a:lnTo>
                  <a:lnTo>
                    <a:pt x="154" y="136"/>
                  </a:lnTo>
                  <a:lnTo>
                    <a:pt x="149" y="143"/>
                  </a:lnTo>
                  <a:lnTo>
                    <a:pt x="145" y="150"/>
                  </a:lnTo>
                  <a:lnTo>
                    <a:pt x="141" y="156"/>
                  </a:lnTo>
                  <a:lnTo>
                    <a:pt x="138" y="164"/>
                  </a:lnTo>
                  <a:lnTo>
                    <a:pt x="135" y="171"/>
                  </a:lnTo>
                  <a:lnTo>
                    <a:pt x="133" y="179"/>
                  </a:lnTo>
                  <a:lnTo>
                    <a:pt x="128" y="195"/>
                  </a:lnTo>
                  <a:lnTo>
                    <a:pt x="126" y="211"/>
                  </a:lnTo>
                  <a:lnTo>
                    <a:pt x="125" y="227"/>
                  </a:lnTo>
                  <a:lnTo>
                    <a:pt x="124" y="241"/>
                  </a:lnTo>
                  <a:lnTo>
                    <a:pt x="125" y="257"/>
                  </a:lnTo>
                  <a:lnTo>
                    <a:pt x="126" y="272"/>
                  </a:lnTo>
                  <a:lnTo>
                    <a:pt x="128" y="287"/>
                  </a:lnTo>
                  <a:lnTo>
                    <a:pt x="133" y="304"/>
                  </a:lnTo>
                  <a:lnTo>
                    <a:pt x="135" y="311"/>
                  </a:lnTo>
                  <a:lnTo>
                    <a:pt x="138" y="319"/>
                  </a:lnTo>
                  <a:lnTo>
                    <a:pt x="141" y="326"/>
                  </a:lnTo>
                  <a:lnTo>
                    <a:pt x="145" y="334"/>
                  </a:lnTo>
                  <a:lnTo>
                    <a:pt x="149" y="340"/>
                  </a:lnTo>
                  <a:lnTo>
                    <a:pt x="154" y="346"/>
                  </a:lnTo>
                  <a:lnTo>
                    <a:pt x="159" y="352"/>
                  </a:lnTo>
                  <a:lnTo>
                    <a:pt x="165" y="358"/>
                  </a:lnTo>
                  <a:lnTo>
                    <a:pt x="171" y="363"/>
                  </a:lnTo>
                  <a:lnTo>
                    <a:pt x="179" y="367"/>
                  </a:lnTo>
                  <a:lnTo>
                    <a:pt x="186" y="371"/>
                  </a:lnTo>
                  <a:lnTo>
                    <a:pt x="194" y="374"/>
                  </a:lnTo>
                  <a:lnTo>
                    <a:pt x="204" y="378"/>
                  </a:lnTo>
                  <a:lnTo>
                    <a:pt x="213" y="380"/>
                  </a:lnTo>
                  <a:lnTo>
                    <a:pt x="224" y="381"/>
                  </a:lnTo>
                  <a:lnTo>
                    <a:pt x="235" y="381"/>
                  </a:lnTo>
                  <a:lnTo>
                    <a:pt x="246" y="381"/>
                  </a:lnTo>
                  <a:lnTo>
                    <a:pt x="256" y="380"/>
                  </a:lnTo>
                  <a:lnTo>
                    <a:pt x="267" y="378"/>
                  </a:lnTo>
                  <a:lnTo>
                    <a:pt x="275" y="374"/>
                  </a:lnTo>
                  <a:lnTo>
                    <a:pt x="284" y="371"/>
                  </a:lnTo>
                  <a:lnTo>
                    <a:pt x="292" y="367"/>
                  </a:lnTo>
                  <a:lnTo>
                    <a:pt x="298" y="363"/>
                  </a:lnTo>
                  <a:lnTo>
                    <a:pt x="305" y="358"/>
                  </a:lnTo>
                  <a:lnTo>
                    <a:pt x="311" y="352"/>
                  </a:lnTo>
                  <a:lnTo>
                    <a:pt x="316" y="346"/>
                  </a:lnTo>
                  <a:lnTo>
                    <a:pt x="320" y="340"/>
                  </a:lnTo>
                  <a:lnTo>
                    <a:pt x="326" y="334"/>
                  </a:lnTo>
                  <a:lnTo>
                    <a:pt x="329" y="326"/>
                  </a:lnTo>
                  <a:lnTo>
                    <a:pt x="332" y="319"/>
                  </a:lnTo>
                  <a:lnTo>
                    <a:pt x="335" y="311"/>
                  </a:lnTo>
                  <a:lnTo>
                    <a:pt x="337" y="304"/>
                  </a:lnTo>
                  <a:lnTo>
                    <a:pt x="341" y="287"/>
                  </a:lnTo>
                  <a:lnTo>
                    <a:pt x="344" y="272"/>
                  </a:lnTo>
                  <a:lnTo>
                    <a:pt x="346" y="257"/>
                  </a:lnTo>
                  <a:lnTo>
                    <a:pt x="346" y="2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000876" y="6567488"/>
              <a:ext cx="42863" cy="74613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0" y="12"/>
                </a:cxn>
                <a:cxn ang="0">
                  <a:pos x="115" y="12"/>
                </a:cxn>
                <a:cxn ang="0">
                  <a:pos x="115" y="91"/>
                </a:cxn>
                <a:cxn ang="0">
                  <a:pos x="117" y="91"/>
                </a:cxn>
                <a:cxn ang="0">
                  <a:pos x="127" y="74"/>
                </a:cxn>
                <a:cxn ang="0">
                  <a:pos x="137" y="58"/>
                </a:cxn>
                <a:cxn ang="0">
                  <a:pos x="149" y="42"/>
                </a:cxn>
                <a:cxn ang="0">
                  <a:pos x="162" y="28"/>
                </a:cxn>
                <a:cxn ang="0">
                  <a:pos x="169" y="22"/>
                </a:cxn>
                <a:cxn ang="0">
                  <a:pos x="177" y="17"/>
                </a:cxn>
                <a:cxn ang="0">
                  <a:pos x="186" y="11"/>
                </a:cxn>
                <a:cxn ang="0">
                  <a:pos x="196" y="8"/>
                </a:cxn>
                <a:cxn ang="0">
                  <a:pos x="206" y="5"/>
                </a:cxn>
                <a:cxn ang="0">
                  <a:pos x="218" y="2"/>
                </a:cxn>
                <a:cxn ang="0">
                  <a:pos x="229" y="1"/>
                </a:cxn>
                <a:cxn ang="0">
                  <a:pos x="243" y="0"/>
                </a:cxn>
                <a:cxn ang="0">
                  <a:pos x="255" y="1"/>
                </a:cxn>
                <a:cxn ang="0">
                  <a:pos x="266" y="2"/>
                </a:cxn>
                <a:cxn ang="0">
                  <a:pos x="266" y="125"/>
                </a:cxn>
                <a:cxn ang="0">
                  <a:pos x="258" y="124"/>
                </a:cxn>
                <a:cxn ang="0">
                  <a:pos x="249" y="123"/>
                </a:cxn>
                <a:cxn ang="0">
                  <a:pos x="241" y="123"/>
                </a:cxn>
                <a:cxn ang="0">
                  <a:pos x="232" y="123"/>
                </a:cxn>
                <a:cxn ang="0">
                  <a:pos x="220" y="123"/>
                </a:cxn>
                <a:cxn ang="0">
                  <a:pos x="210" y="124"/>
                </a:cxn>
                <a:cxn ang="0">
                  <a:pos x="200" y="125"/>
                </a:cxn>
                <a:cxn ang="0">
                  <a:pos x="191" y="127"/>
                </a:cxn>
                <a:cxn ang="0">
                  <a:pos x="182" y="129"/>
                </a:cxn>
                <a:cxn ang="0">
                  <a:pos x="175" y="132"/>
                </a:cxn>
                <a:cxn ang="0">
                  <a:pos x="168" y="135"/>
                </a:cxn>
                <a:cxn ang="0">
                  <a:pos x="161" y="139"/>
                </a:cxn>
                <a:cxn ang="0">
                  <a:pos x="150" y="148"/>
                </a:cxn>
                <a:cxn ang="0">
                  <a:pos x="141" y="158"/>
                </a:cxn>
                <a:cxn ang="0">
                  <a:pos x="137" y="164"/>
                </a:cxn>
                <a:cxn ang="0">
                  <a:pos x="134" y="169"/>
                </a:cxn>
                <a:cxn ang="0">
                  <a:pos x="131" y="175"/>
                </a:cxn>
                <a:cxn ang="0">
                  <a:pos x="129" y="181"/>
                </a:cxn>
                <a:cxn ang="0">
                  <a:pos x="124" y="194"/>
                </a:cxn>
                <a:cxn ang="0">
                  <a:pos x="122" y="207"/>
                </a:cxn>
                <a:cxn ang="0">
                  <a:pos x="120" y="219"/>
                </a:cxn>
                <a:cxn ang="0">
                  <a:pos x="120" y="232"/>
                </a:cxn>
                <a:cxn ang="0">
                  <a:pos x="120" y="471"/>
                </a:cxn>
                <a:cxn ang="0">
                  <a:pos x="0" y="471"/>
                </a:cxn>
              </a:cxnLst>
              <a:rect l="0" t="0" r="r" b="b"/>
              <a:pathLst>
                <a:path w="266" h="471">
                  <a:moveTo>
                    <a:pt x="0" y="471"/>
                  </a:moveTo>
                  <a:lnTo>
                    <a:pt x="0" y="12"/>
                  </a:lnTo>
                  <a:lnTo>
                    <a:pt x="115" y="12"/>
                  </a:lnTo>
                  <a:lnTo>
                    <a:pt x="115" y="91"/>
                  </a:lnTo>
                  <a:lnTo>
                    <a:pt x="117" y="91"/>
                  </a:lnTo>
                  <a:lnTo>
                    <a:pt x="127" y="74"/>
                  </a:lnTo>
                  <a:lnTo>
                    <a:pt x="137" y="58"/>
                  </a:lnTo>
                  <a:lnTo>
                    <a:pt x="149" y="42"/>
                  </a:lnTo>
                  <a:lnTo>
                    <a:pt x="162" y="28"/>
                  </a:lnTo>
                  <a:lnTo>
                    <a:pt x="169" y="22"/>
                  </a:lnTo>
                  <a:lnTo>
                    <a:pt x="177" y="17"/>
                  </a:lnTo>
                  <a:lnTo>
                    <a:pt x="186" y="11"/>
                  </a:lnTo>
                  <a:lnTo>
                    <a:pt x="196" y="8"/>
                  </a:lnTo>
                  <a:lnTo>
                    <a:pt x="206" y="5"/>
                  </a:lnTo>
                  <a:lnTo>
                    <a:pt x="218" y="2"/>
                  </a:lnTo>
                  <a:lnTo>
                    <a:pt x="229" y="1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66" y="125"/>
                  </a:lnTo>
                  <a:lnTo>
                    <a:pt x="258" y="124"/>
                  </a:lnTo>
                  <a:lnTo>
                    <a:pt x="249" y="123"/>
                  </a:lnTo>
                  <a:lnTo>
                    <a:pt x="241" y="123"/>
                  </a:lnTo>
                  <a:lnTo>
                    <a:pt x="232" y="123"/>
                  </a:lnTo>
                  <a:lnTo>
                    <a:pt x="220" y="123"/>
                  </a:lnTo>
                  <a:lnTo>
                    <a:pt x="210" y="124"/>
                  </a:lnTo>
                  <a:lnTo>
                    <a:pt x="200" y="125"/>
                  </a:lnTo>
                  <a:lnTo>
                    <a:pt x="191" y="127"/>
                  </a:lnTo>
                  <a:lnTo>
                    <a:pt x="182" y="129"/>
                  </a:lnTo>
                  <a:lnTo>
                    <a:pt x="175" y="132"/>
                  </a:lnTo>
                  <a:lnTo>
                    <a:pt x="168" y="135"/>
                  </a:lnTo>
                  <a:lnTo>
                    <a:pt x="161" y="139"/>
                  </a:lnTo>
                  <a:lnTo>
                    <a:pt x="150" y="148"/>
                  </a:lnTo>
                  <a:lnTo>
                    <a:pt x="141" y="158"/>
                  </a:lnTo>
                  <a:lnTo>
                    <a:pt x="137" y="164"/>
                  </a:lnTo>
                  <a:lnTo>
                    <a:pt x="134" y="169"/>
                  </a:lnTo>
                  <a:lnTo>
                    <a:pt x="131" y="175"/>
                  </a:lnTo>
                  <a:lnTo>
                    <a:pt x="129" y="181"/>
                  </a:lnTo>
                  <a:lnTo>
                    <a:pt x="124" y="194"/>
                  </a:lnTo>
                  <a:lnTo>
                    <a:pt x="122" y="207"/>
                  </a:lnTo>
                  <a:lnTo>
                    <a:pt x="120" y="219"/>
                  </a:lnTo>
                  <a:lnTo>
                    <a:pt x="120" y="232"/>
                  </a:lnTo>
                  <a:lnTo>
                    <a:pt x="120" y="471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085013" y="6550025"/>
              <a:ext cx="39688" cy="93663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82" y="124"/>
                </a:cxn>
                <a:cxn ang="0">
                  <a:pos x="257" y="124"/>
                </a:cxn>
                <a:cxn ang="0">
                  <a:pos x="257" y="211"/>
                </a:cxn>
                <a:cxn ang="0">
                  <a:pos x="182" y="211"/>
                </a:cxn>
                <a:cxn ang="0">
                  <a:pos x="182" y="459"/>
                </a:cxn>
                <a:cxn ang="0">
                  <a:pos x="182" y="469"/>
                </a:cxn>
                <a:cxn ang="0">
                  <a:pos x="183" y="477"/>
                </a:cxn>
                <a:cxn ang="0">
                  <a:pos x="186" y="483"/>
                </a:cxn>
                <a:cxn ang="0">
                  <a:pos x="189" y="489"/>
                </a:cxn>
                <a:cxn ang="0">
                  <a:pos x="191" y="491"/>
                </a:cxn>
                <a:cxn ang="0">
                  <a:pos x="195" y="492"/>
                </a:cxn>
                <a:cxn ang="0">
                  <a:pos x="199" y="494"/>
                </a:cxn>
                <a:cxn ang="0">
                  <a:pos x="203" y="495"/>
                </a:cxn>
                <a:cxn ang="0">
                  <a:pos x="216" y="496"/>
                </a:cxn>
                <a:cxn ang="0">
                  <a:pos x="233" y="497"/>
                </a:cxn>
                <a:cxn ang="0">
                  <a:pos x="244" y="496"/>
                </a:cxn>
                <a:cxn ang="0">
                  <a:pos x="257" y="495"/>
                </a:cxn>
                <a:cxn ang="0">
                  <a:pos x="257" y="586"/>
                </a:cxn>
                <a:cxn ang="0">
                  <a:pos x="243" y="587"/>
                </a:cxn>
                <a:cxn ang="0">
                  <a:pos x="229" y="587"/>
                </a:cxn>
                <a:cxn ang="0">
                  <a:pos x="215" y="588"/>
                </a:cxn>
                <a:cxn ang="0">
                  <a:pos x="200" y="588"/>
                </a:cxn>
                <a:cxn ang="0">
                  <a:pos x="185" y="588"/>
                </a:cxn>
                <a:cxn ang="0">
                  <a:pos x="160" y="587"/>
                </a:cxn>
                <a:cxn ang="0">
                  <a:pos x="139" y="585"/>
                </a:cxn>
                <a:cxn ang="0">
                  <a:pos x="130" y="583"/>
                </a:cxn>
                <a:cxn ang="0">
                  <a:pos x="122" y="581"/>
                </a:cxn>
                <a:cxn ang="0">
                  <a:pos x="113" y="579"/>
                </a:cxn>
                <a:cxn ang="0">
                  <a:pos x="107" y="576"/>
                </a:cxn>
                <a:cxn ang="0">
                  <a:pos x="101" y="572"/>
                </a:cxn>
                <a:cxn ang="0">
                  <a:pos x="94" y="568"/>
                </a:cxn>
                <a:cxn ang="0">
                  <a:pos x="89" y="565"/>
                </a:cxn>
                <a:cxn ang="0">
                  <a:pos x="84" y="561"/>
                </a:cxn>
                <a:cxn ang="0">
                  <a:pos x="80" y="557"/>
                </a:cxn>
                <a:cxn ang="0">
                  <a:pos x="76" y="551"/>
                </a:cxn>
                <a:cxn ang="0">
                  <a:pos x="73" y="546"/>
                </a:cxn>
                <a:cxn ang="0">
                  <a:pos x="70" y="541"/>
                </a:cxn>
                <a:cxn ang="0">
                  <a:pos x="66" y="529"/>
                </a:cxn>
                <a:cxn ang="0">
                  <a:pos x="64" y="517"/>
                </a:cxn>
                <a:cxn ang="0">
                  <a:pos x="62" y="503"/>
                </a:cxn>
                <a:cxn ang="0">
                  <a:pos x="62" y="489"/>
                </a:cxn>
                <a:cxn ang="0">
                  <a:pos x="62" y="211"/>
                </a:cxn>
                <a:cxn ang="0">
                  <a:pos x="0" y="211"/>
                </a:cxn>
                <a:cxn ang="0">
                  <a:pos x="0" y="124"/>
                </a:cxn>
                <a:cxn ang="0">
                  <a:pos x="62" y="124"/>
                </a:cxn>
                <a:cxn ang="0">
                  <a:pos x="62" y="0"/>
                </a:cxn>
                <a:cxn ang="0">
                  <a:pos x="182" y="0"/>
                </a:cxn>
              </a:cxnLst>
              <a:rect l="0" t="0" r="r" b="b"/>
              <a:pathLst>
                <a:path w="257" h="588">
                  <a:moveTo>
                    <a:pt x="182" y="0"/>
                  </a:moveTo>
                  <a:lnTo>
                    <a:pt x="182" y="124"/>
                  </a:lnTo>
                  <a:lnTo>
                    <a:pt x="257" y="124"/>
                  </a:lnTo>
                  <a:lnTo>
                    <a:pt x="257" y="211"/>
                  </a:lnTo>
                  <a:lnTo>
                    <a:pt x="182" y="211"/>
                  </a:lnTo>
                  <a:lnTo>
                    <a:pt x="182" y="459"/>
                  </a:lnTo>
                  <a:lnTo>
                    <a:pt x="182" y="469"/>
                  </a:lnTo>
                  <a:lnTo>
                    <a:pt x="183" y="477"/>
                  </a:lnTo>
                  <a:lnTo>
                    <a:pt x="186" y="483"/>
                  </a:lnTo>
                  <a:lnTo>
                    <a:pt x="189" y="489"/>
                  </a:lnTo>
                  <a:lnTo>
                    <a:pt x="191" y="491"/>
                  </a:lnTo>
                  <a:lnTo>
                    <a:pt x="195" y="492"/>
                  </a:lnTo>
                  <a:lnTo>
                    <a:pt x="199" y="494"/>
                  </a:lnTo>
                  <a:lnTo>
                    <a:pt x="203" y="495"/>
                  </a:lnTo>
                  <a:lnTo>
                    <a:pt x="216" y="496"/>
                  </a:lnTo>
                  <a:lnTo>
                    <a:pt x="233" y="497"/>
                  </a:lnTo>
                  <a:lnTo>
                    <a:pt x="244" y="496"/>
                  </a:lnTo>
                  <a:lnTo>
                    <a:pt x="257" y="495"/>
                  </a:lnTo>
                  <a:lnTo>
                    <a:pt x="257" y="586"/>
                  </a:lnTo>
                  <a:lnTo>
                    <a:pt x="243" y="587"/>
                  </a:lnTo>
                  <a:lnTo>
                    <a:pt x="229" y="587"/>
                  </a:lnTo>
                  <a:lnTo>
                    <a:pt x="215" y="588"/>
                  </a:lnTo>
                  <a:lnTo>
                    <a:pt x="200" y="588"/>
                  </a:lnTo>
                  <a:lnTo>
                    <a:pt x="185" y="588"/>
                  </a:lnTo>
                  <a:lnTo>
                    <a:pt x="160" y="587"/>
                  </a:lnTo>
                  <a:lnTo>
                    <a:pt x="139" y="585"/>
                  </a:lnTo>
                  <a:lnTo>
                    <a:pt x="130" y="583"/>
                  </a:lnTo>
                  <a:lnTo>
                    <a:pt x="122" y="581"/>
                  </a:lnTo>
                  <a:lnTo>
                    <a:pt x="113" y="579"/>
                  </a:lnTo>
                  <a:lnTo>
                    <a:pt x="107" y="576"/>
                  </a:lnTo>
                  <a:lnTo>
                    <a:pt x="101" y="572"/>
                  </a:lnTo>
                  <a:lnTo>
                    <a:pt x="94" y="568"/>
                  </a:lnTo>
                  <a:lnTo>
                    <a:pt x="89" y="565"/>
                  </a:lnTo>
                  <a:lnTo>
                    <a:pt x="84" y="561"/>
                  </a:lnTo>
                  <a:lnTo>
                    <a:pt x="80" y="557"/>
                  </a:lnTo>
                  <a:lnTo>
                    <a:pt x="76" y="551"/>
                  </a:lnTo>
                  <a:lnTo>
                    <a:pt x="73" y="546"/>
                  </a:lnTo>
                  <a:lnTo>
                    <a:pt x="70" y="541"/>
                  </a:lnTo>
                  <a:lnTo>
                    <a:pt x="66" y="529"/>
                  </a:lnTo>
                  <a:lnTo>
                    <a:pt x="64" y="517"/>
                  </a:lnTo>
                  <a:lnTo>
                    <a:pt x="62" y="503"/>
                  </a:lnTo>
                  <a:lnTo>
                    <a:pt x="62" y="489"/>
                  </a:lnTo>
                  <a:lnTo>
                    <a:pt x="62" y="211"/>
                  </a:lnTo>
                  <a:lnTo>
                    <a:pt x="0" y="211"/>
                  </a:lnTo>
                  <a:lnTo>
                    <a:pt x="0" y="124"/>
                  </a:lnTo>
                  <a:lnTo>
                    <a:pt x="62" y="124"/>
                  </a:lnTo>
                  <a:lnTo>
                    <a:pt x="6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7137401" y="6543675"/>
              <a:ext cx="66675" cy="98425"/>
            </a:xfrm>
            <a:custGeom>
              <a:avLst/>
              <a:gdLst/>
              <a:ahLst/>
              <a:cxnLst>
                <a:cxn ang="0">
                  <a:pos x="415" y="619"/>
                </a:cxn>
                <a:cxn ang="0">
                  <a:pos x="295" y="340"/>
                </a:cxn>
                <a:cxn ang="0">
                  <a:pos x="294" y="322"/>
                </a:cxn>
                <a:cxn ang="0">
                  <a:pos x="290" y="302"/>
                </a:cxn>
                <a:cxn ang="0">
                  <a:pos x="284" y="282"/>
                </a:cxn>
                <a:cxn ang="0">
                  <a:pos x="271" y="265"/>
                </a:cxn>
                <a:cxn ang="0">
                  <a:pos x="260" y="259"/>
                </a:cxn>
                <a:cxn ang="0">
                  <a:pos x="248" y="254"/>
                </a:cxn>
                <a:cxn ang="0">
                  <a:pos x="233" y="251"/>
                </a:cxn>
                <a:cxn ang="0">
                  <a:pos x="216" y="250"/>
                </a:cxn>
                <a:cxn ang="0">
                  <a:pos x="196" y="252"/>
                </a:cxn>
                <a:cxn ang="0">
                  <a:pos x="178" y="257"/>
                </a:cxn>
                <a:cxn ang="0">
                  <a:pos x="162" y="265"/>
                </a:cxn>
                <a:cxn ang="0">
                  <a:pos x="148" y="277"/>
                </a:cxn>
                <a:cxn ang="0">
                  <a:pos x="136" y="292"/>
                </a:cxn>
                <a:cxn ang="0">
                  <a:pos x="128" y="309"/>
                </a:cxn>
                <a:cxn ang="0">
                  <a:pos x="122" y="332"/>
                </a:cxn>
                <a:cxn ang="0">
                  <a:pos x="120" y="356"/>
                </a:cxn>
                <a:cxn ang="0">
                  <a:pos x="0" y="619"/>
                </a:cxn>
                <a:cxn ang="0">
                  <a:pos x="120" y="0"/>
                </a:cxn>
                <a:cxn ang="0">
                  <a:pos x="122" y="219"/>
                </a:cxn>
                <a:cxn ang="0">
                  <a:pos x="130" y="206"/>
                </a:cxn>
                <a:cxn ang="0">
                  <a:pos x="140" y="192"/>
                </a:cxn>
                <a:cxn ang="0">
                  <a:pos x="154" y="180"/>
                </a:cxn>
                <a:cxn ang="0">
                  <a:pos x="170" y="170"/>
                </a:cxn>
                <a:cxn ang="0">
                  <a:pos x="189" y="160"/>
                </a:cxn>
                <a:cxn ang="0">
                  <a:pos x="210" y="154"/>
                </a:cxn>
                <a:cxn ang="0">
                  <a:pos x="232" y="150"/>
                </a:cxn>
                <a:cxn ang="0">
                  <a:pos x="256" y="148"/>
                </a:cxn>
                <a:cxn ang="0">
                  <a:pos x="288" y="151"/>
                </a:cxn>
                <a:cxn ang="0">
                  <a:pos x="318" y="158"/>
                </a:cxn>
                <a:cxn ang="0">
                  <a:pos x="345" y="170"/>
                </a:cxn>
                <a:cxn ang="0">
                  <a:pos x="369" y="187"/>
                </a:cxn>
                <a:cxn ang="0">
                  <a:pos x="388" y="209"/>
                </a:cxn>
                <a:cxn ang="0">
                  <a:pos x="403" y="235"/>
                </a:cxn>
                <a:cxn ang="0">
                  <a:pos x="411" y="266"/>
                </a:cxn>
                <a:cxn ang="0">
                  <a:pos x="415" y="301"/>
                </a:cxn>
              </a:cxnLst>
              <a:rect l="0" t="0" r="r" b="b"/>
              <a:pathLst>
                <a:path w="415" h="619">
                  <a:moveTo>
                    <a:pt x="415" y="301"/>
                  </a:moveTo>
                  <a:lnTo>
                    <a:pt x="415" y="619"/>
                  </a:lnTo>
                  <a:lnTo>
                    <a:pt x="295" y="619"/>
                  </a:lnTo>
                  <a:lnTo>
                    <a:pt x="295" y="340"/>
                  </a:lnTo>
                  <a:lnTo>
                    <a:pt x="295" y="332"/>
                  </a:lnTo>
                  <a:lnTo>
                    <a:pt x="294" y="322"/>
                  </a:lnTo>
                  <a:lnTo>
                    <a:pt x="293" y="313"/>
                  </a:lnTo>
                  <a:lnTo>
                    <a:pt x="290" y="302"/>
                  </a:lnTo>
                  <a:lnTo>
                    <a:pt x="288" y="292"/>
                  </a:lnTo>
                  <a:lnTo>
                    <a:pt x="284" y="282"/>
                  </a:lnTo>
                  <a:lnTo>
                    <a:pt x="278" y="274"/>
                  </a:lnTo>
                  <a:lnTo>
                    <a:pt x="271" y="265"/>
                  </a:lnTo>
                  <a:lnTo>
                    <a:pt x="265" y="262"/>
                  </a:lnTo>
                  <a:lnTo>
                    <a:pt x="260" y="259"/>
                  </a:lnTo>
                  <a:lnTo>
                    <a:pt x="255" y="256"/>
                  </a:lnTo>
                  <a:lnTo>
                    <a:pt x="248" y="254"/>
                  </a:lnTo>
                  <a:lnTo>
                    <a:pt x="241" y="253"/>
                  </a:lnTo>
                  <a:lnTo>
                    <a:pt x="233" y="251"/>
                  </a:lnTo>
                  <a:lnTo>
                    <a:pt x="224" y="251"/>
                  </a:lnTo>
                  <a:lnTo>
                    <a:pt x="216" y="250"/>
                  </a:lnTo>
                  <a:lnTo>
                    <a:pt x="205" y="251"/>
                  </a:lnTo>
                  <a:lnTo>
                    <a:pt x="196" y="252"/>
                  </a:lnTo>
                  <a:lnTo>
                    <a:pt x="187" y="254"/>
                  </a:lnTo>
                  <a:lnTo>
                    <a:pt x="178" y="257"/>
                  </a:lnTo>
                  <a:lnTo>
                    <a:pt x="170" y="260"/>
                  </a:lnTo>
                  <a:lnTo>
                    <a:pt x="162" y="265"/>
                  </a:lnTo>
                  <a:lnTo>
                    <a:pt x="155" y="271"/>
                  </a:lnTo>
                  <a:lnTo>
                    <a:pt x="148" y="277"/>
                  </a:lnTo>
                  <a:lnTo>
                    <a:pt x="142" y="284"/>
                  </a:lnTo>
                  <a:lnTo>
                    <a:pt x="136" y="292"/>
                  </a:lnTo>
                  <a:lnTo>
                    <a:pt x="132" y="300"/>
                  </a:lnTo>
                  <a:lnTo>
                    <a:pt x="128" y="309"/>
                  </a:lnTo>
                  <a:lnTo>
                    <a:pt x="125" y="320"/>
                  </a:lnTo>
                  <a:lnTo>
                    <a:pt x="122" y="332"/>
                  </a:lnTo>
                  <a:lnTo>
                    <a:pt x="121" y="343"/>
                  </a:lnTo>
                  <a:lnTo>
                    <a:pt x="120" y="356"/>
                  </a:lnTo>
                  <a:lnTo>
                    <a:pt x="120" y="619"/>
                  </a:lnTo>
                  <a:lnTo>
                    <a:pt x="0" y="619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219"/>
                  </a:lnTo>
                  <a:lnTo>
                    <a:pt x="122" y="219"/>
                  </a:lnTo>
                  <a:lnTo>
                    <a:pt x="126" y="213"/>
                  </a:lnTo>
                  <a:lnTo>
                    <a:pt x="130" y="206"/>
                  </a:lnTo>
                  <a:lnTo>
                    <a:pt x="135" y="199"/>
                  </a:lnTo>
                  <a:lnTo>
                    <a:pt x="140" y="192"/>
                  </a:lnTo>
                  <a:lnTo>
                    <a:pt x="147" y="187"/>
                  </a:lnTo>
                  <a:lnTo>
                    <a:pt x="154" y="180"/>
                  </a:lnTo>
                  <a:lnTo>
                    <a:pt x="161" y="175"/>
                  </a:lnTo>
                  <a:lnTo>
                    <a:pt x="170" y="170"/>
                  </a:lnTo>
                  <a:lnTo>
                    <a:pt x="179" y="165"/>
                  </a:lnTo>
                  <a:lnTo>
                    <a:pt x="189" y="160"/>
                  </a:lnTo>
                  <a:lnTo>
                    <a:pt x="199" y="157"/>
                  </a:lnTo>
                  <a:lnTo>
                    <a:pt x="210" y="154"/>
                  </a:lnTo>
                  <a:lnTo>
                    <a:pt x="220" y="151"/>
                  </a:lnTo>
                  <a:lnTo>
                    <a:pt x="232" y="150"/>
                  </a:lnTo>
                  <a:lnTo>
                    <a:pt x="243" y="149"/>
                  </a:lnTo>
                  <a:lnTo>
                    <a:pt x="256" y="148"/>
                  </a:lnTo>
                  <a:lnTo>
                    <a:pt x="273" y="149"/>
                  </a:lnTo>
                  <a:lnTo>
                    <a:pt x="288" y="151"/>
                  </a:lnTo>
                  <a:lnTo>
                    <a:pt x="304" y="153"/>
                  </a:lnTo>
                  <a:lnTo>
                    <a:pt x="318" y="158"/>
                  </a:lnTo>
                  <a:lnTo>
                    <a:pt x="332" y="164"/>
                  </a:lnTo>
                  <a:lnTo>
                    <a:pt x="345" y="170"/>
                  </a:lnTo>
                  <a:lnTo>
                    <a:pt x="358" y="178"/>
                  </a:lnTo>
                  <a:lnTo>
                    <a:pt x="369" y="187"/>
                  </a:lnTo>
                  <a:lnTo>
                    <a:pt x="380" y="197"/>
                  </a:lnTo>
                  <a:lnTo>
                    <a:pt x="388" y="209"/>
                  </a:lnTo>
                  <a:lnTo>
                    <a:pt x="397" y="221"/>
                  </a:lnTo>
                  <a:lnTo>
                    <a:pt x="403" y="235"/>
                  </a:lnTo>
                  <a:lnTo>
                    <a:pt x="408" y="250"/>
                  </a:lnTo>
                  <a:lnTo>
                    <a:pt x="411" y="266"/>
                  </a:lnTo>
                  <a:lnTo>
                    <a:pt x="414" y="283"/>
                  </a:lnTo>
                  <a:lnTo>
                    <a:pt x="415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21"/>
            <p:cNvSpPr>
              <a:spLocks noEditPoints="1"/>
            </p:cNvSpPr>
            <p:nvPr userDrawn="1"/>
          </p:nvSpPr>
          <p:spPr bwMode="auto">
            <a:xfrm>
              <a:off x="7215188" y="6567488"/>
              <a:ext cx="69850" cy="76200"/>
            </a:xfrm>
            <a:custGeom>
              <a:avLst/>
              <a:gdLst/>
              <a:ahLst/>
              <a:cxnLst>
                <a:cxn ang="0">
                  <a:pos x="426" y="349"/>
                </a:cxn>
                <a:cxn ang="0">
                  <a:pos x="411" y="385"/>
                </a:cxn>
                <a:cxn ang="0">
                  <a:pos x="390" y="415"/>
                </a:cxn>
                <a:cxn ang="0">
                  <a:pos x="365" y="438"/>
                </a:cxn>
                <a:cxn ang="0">
                  <a:pos x="338" y="456"/>
                </a:cxn>
                <a:cxn ang="0">
                  <a:pos x="309" y="469"/>
                </a:cxn>
                <a:cxn ang="0">
                  <a:pos x="249" y="482"/>
                </a:cxn>
                <a:cxn ang="0">
                  <a:pos x="197" y="481"/>
                </a:cxn>
                <a:cxn ang="0">
                  <a:pos x="153" y="474"/>
                </a:cxn>
                <a:cxn ang="0">
                  <a:pos x="112" y="459"/>
                </a:cxn>
                <a:cxn ang="0">
                  <a:pos x="77" y="437"/>
                </a:cxn>
                <a:cxn ang="0">
                  <a:pos x="47" y="407"/>
                </a:cxn>
                <a:cxn ang="0">
                  <a:pos x="24" y="366"/>
                </a:cxn>
                <a:cxn ang="0">
                  <a:pos x="8" y="316"/>
                </a:cxn>
                <a:cxn ang="0">
                  <a:pos x="1" y="255"/>
                </a:cxn>
                <a:cxn ang="0">
                  <a:pos x="2" y="207"/>
                </a:cxn>
                <a:cxn ang="0">
                  <a:pos x="11" y="153"/>
                </a:cxn>
                <a:cxn ang="0">
                  <a:pos x="35" y="95"/>
                </a:cxn>
                <a:cxn ang="0">
                  <a:pos x="55" y="67"/>
                </a:cxn>
                <a:cxn ang="0">
                  <a:pos x="81" y="43"/>
                </a:cxn>
                <a:cxn ang="0">
                  <a:pos x="112" y="22"/>
                </a:cxn>
                <a:cxn ang="0">
                  <a:pos x="153" y="7"/>
                </a:cxn>
                <a:cxn ang="0">
                  <a:pos x="203" y="1"/>
                </a:cxn>
                <a:cxn ang="0">
                  <a:pos x="244" y="1"/>
                </a:cxn>
                <a:cxn ang="0">
                  <a:pos x="280" y="7"/>
                </a:cxn>
                <a:cxn ang="0">
                  <a:pos x="317" y="19"/>
                </a:cxn>
                <a:cxn ang="0">
                  <a:pos x="352" y="39"/>
                </a:cxn>
                <a:cxn ang="0">
                  <a:pos x="382" y="69"/>
                </a:cxn>
                <a:cxn ang="0">
                  <a:pos x="409" y="109"/>
                </a:cxn>
                <a:cxn ang="0">
                  <a:pos x="426" y="161"/>
                </a:cxn>
                <a:cxn ang="0">
                  <a:pos x="436" y="228"/>
                </a:cxn>
                <a:cxn ang="0">
                  <a:pos x="121" y="274"/>
                </a:cxn>
                <a:cxn ang="0">
                  <a:pos x="126" y="306"/>
                </a:cxn>
                <a:cxn ang="0">
                  <a:pos x="140" y="343"/>
                </a:cxn>
                <a:cxn ang="0">
                  <a:pos x="165" y="369"/>
                </a:cxn>
                <a:cxn ang="0">
                  <a:pos x="188" y="381"/>
                </a:cxn>
                <a:cxn ang="0">
                  <a:pos x="217" y="386"/>
                </a:cxn>
                <a:cxn ang="0">
                  <a:pos x="254" y="383"/>
                </a:cxn>
                <a:cxn ang="0">
                  <a:pos x="283" y="370"/>
                </a:cxn>
                <a:cxn ang="0">
                  <a:pos x="295" y="358"/>
                </a:cxn>
                <a:cxn ang="0">
                  <a:pos x="305" y="342"/>
                </a:cxn>
                <a:cxn ang="0">
                  <a:pos x="312" y="196"/>
                </a:cxn>
                <a:cxn ang="0">
                  <a:pos x="304" y="159"/>
                </a:cxn>
                <a:cxn ang="0">
                  <a:pos x="290" y="132"/>
                </a:cxn>
                <a:cxn ang="0">
                  <a:pos x="270" y="114"/>
                </a:cxn>
                <a:cxn ang="0">
                  <a:pos x="249" y="104"/>
                </a:cxn>
                <a:cxn ang="0">
                  <a:pos x="227" y="100"/>
                </a:cxn>
                <a:cxn ang="0">
                  <a:pos x="199" y="101"/>
                </a:cxn>
                <a:cxn ang="0">
                  <a:pos x="173" y="109"/>
                </a:cxn>
                <a:cxn ang="0">
                  <a:pos x="153" y="125"/>
                </a:cxn>
                <a:cxn ang="0">
                  <a:pos x="138" y="147"/>
                </a:cxn>
                <a:cxn ang="0">
                  <a:pos x="128" y="174"/>
                </a:cxn>
              </a:cxnLst>
              <a:rect l="0" t="0" r="r" b="b"/>
              <a:pathLst>
                <a:path w="436" h="482">
                  <a:moveTo>
                    <a:pt x="307" y="337"/>
                  </a:moveTo>
                  <a:lnTo>
                    <a:pt x="431" y="337"/>
                  </a:lnTo>
                  <a:lnTo>
                    <a:pt x="426" y="349"/>
                  </a:lnTo>
                  <a:lnTo>
                    <a:pt x="422" y="362"/>
                  </a:lnTo>
                  <a:lnTo>
                    <a:pt x="416" y="374"/>
                  </a:lnTo>
                  <a:lnTo>
                    <a:pt x="411" y="385"/>
                  </a:lnTo>
                  <a:lnTo>
                    <a:pt x="404" y="395"/>
                  </a:lnTo>
                  <a:lnTo>
                    <a:pt x="397" y="406"/>
                  </a:lnTo>
                  <a:lnTo>
                    <a:pt x="390" y="415"/>
                  </a:lnTo>
                  <a:lnTo>
                    <a:pt x="382" y="424"/>
                  </a:lnTo>
                  <a:lnTo>
                    <a:pt x="374" y="431"/>
                  </a:lnTo>
                  <a:lnTo>
                    <a:pt x="365" y="438"/>
                  </a:lnTo>
                  <a:lnTo>
                    <a:pt x="356" y="445"/>
                  </a:lnTo>
                  <a:lnTo>
                    <a:pt x="348" y="451"/>
                  </a:lnTo>
                  <a:lnTo>
                    <a:pt x="338" y="456"/>
                  </a:lnTo>
                  <a:lnTo>
                    <a:pt x="329" y="461"/>
                  </a:lnTo>
                  <a:lnTo>
                    <a:pt x="319" y="466"/>
                  </a:lnTo>
                  <a:lnTo>
                    <a:pt x="309" y="469"/>
                  </a:lnTo>
                  <a:lnTo>
                    <a:pt x="289" y="475"/>
                  </a:lnTo>
                  <a:lnTo>
                    <a:pt x="269" y="479"/>
                  </a:lnTo>
                  <a:lnTo>
                    <a:pt x="249" y="482"/>
                  </a:lnTo>
                  <a:lnTo>
                    <a:pt x="229" y="482"/>
                  </a:lnTo>
                  <a:lnTo>
                    <a:pt x="213" y="482"/>
                  </a:lnTo>
                  <a:lnTo>
                    <a:pt x="197" y="481"/>
                  </a:lnTo>
                  <a:lnTo>
                    <a:pt x="182" y="479"/>
                  </a:lnTo>
                  <a:lnTo>
                    <a:pt x="167" y="477"/>
                  </a:lnTo>
                  <a:lnTo>
                    <a:pt x="153" y="474"/>
                  </a:lnTo>
                  <a:lnTo>
                    <a:pt x="139" y="470"/>
                  </a:lnTo>
                  <a:lnTo>
                    <a:pt x="125" y="466"/>
                  </a:lnTo>
                  <a:lnTo>
                    <a:pt x="112" y="459"/>
                  </a:lnTo>
                  <a:lnTo>
                    <a:pt x="100" y="453"/>
                  </a:lnTo>
                  <a:lnTo>
                    <a:pt x="88" y="446"/>
                  </a:lnTo>
                  <a:lnTo>
                    <a:pt x="77" y="437"/>
                  </a:lnTo>
                  <a:lnTo>
                    <a:pt x="66" y="428"/>
                  </a:lnTo>
                  <a:lnTo>
                    <a:pt x="57" y="417"/>
                  </a:lnTo>
                  <a:lnTo>
                    <a:pt x="47" y="407"/>
                  </a:lnTo>
                  <a:lnTo>
                    <a:pt x="39" y="394"/>
                  </a:lnTo>
                  <a:lnTo>
                    <a:pt x="31" y="381"/>
                  </a:lnTo>
                  <a:lnTo>
                    <a:pt x="24" y="366"/>
                  </a:lnTo>
                  <a:lnTo>
                    <a:pt x="18" y="351"/>
                  </a:lnTo>
                  <a:lnTo>
                    <a:pt x="13" y="335"/>
                  </a:lnTo>
                  <a:lnTo>
                    <a:pt x="8" y="316"/>
                  </a:lnTo>
                  <a:lnTo>
                    <a:pt x="5" y="297"/>
                  </a:lnTo>
                  <a:lnTo>
                    <a:pt x="2" y="277"/>
                  </a:lnTo>
                  <a:lnTo>
                    <a:pt x="1" y="255"/>
                  </a:lnTo>
                  <a:lnTo>
                    <a:pt x="0" y="232"/>
                  </a:lnTo>
                  <a:lnTo>
                    <a:pt x="1" y="220"/>
                  </a:lnTo>
                  <a:lnTo>
                    <a:pt x="2" y="207"/>
                  </a:lnTo>
                  <a:lnTo>
                    <a:pt x="3" y="190"/>
                  </a:lnTo>
                  <a:lnTo>
                    <a:pt x="6" y="172"/>
                  </a:lnTo>
                  <a:lnTo>
                    <a:pt x="11" y="153"/>
                  </a:lnTo>
                  <a:lnTo>
                    <a:pt x="17" y="134"/>
                  </a:lnTo>
                  <a:lnTo>
                    <a:pt x="25" y="115"/>
                  </a:lnTo>
                  <a:lnTo>
                    <a:pt x="35" y="95"/>
                  </a:lnTo>
                  <a:lnTo>
                    <a:pt x="41" y="86"/>
                  </a:lnTo>
                  <a:lnTo>
                    <a:pt x="47" y="76"/>
                  </a:lnTo>
                  <a:lnTo>
                    <a:pt x="55" y="67"/>
                  </a:lnTo>
                  <a:lnTo>
                    <a:pt x="62" y="59"/>
                  </a:lnTo>
                  <a:lnTo>
                    <a:pt x="71" y="50"/>
                  </a:lnTo>
                  <a:lnTo>
                    <a:pt x="81" y="43"/>
                  </a:lnTo>
                  <a:lnTo>
                    <a:pt x="90" y="36"/>
                  </a:lnTo>
                  <a:lnTo>
                    <a:pt x="101" y="28"/>
                  </a:lnTo>
                  <a:lnTo>
                    <a:pt x="112" y="22"/>
                  </a:lnTo>
                  <a:lnTo>
                    <a:pt x="125" y="17"/>
                  </a:lnTo>
                  <a:lnTo>
                    <a:pt x="139" y="11"/>
                  </a:lnTo>
                  <a:lnTo>
                    <a:pt x="153" y="7"/>
                  </a:lnTo>
                  <a:lnTo>
                    <a:pt x="169" y="4"/>
                  </a:lnTo>
                  <a:lnTo>
                    <a:pt x="185" y="2"/>
                  </a:lnTo>
                  <a:lnTo>
                    <a:pt x="203" y="1"/>
                  </a:lnTo>
                  <a:lnTo>
                    <a:pt x="221" y="0"/>
                  </a:lnTo>
                  <a:lnTo>
                    <a:pt x="232" y="0"/>
                  </a:lnTo>
                  <a:lnTo>
                    <a:pt x="244" y="1"/>
                  </a:lnTo>
                  <a:lnTo>
                    <a:pt x="256" y="2"/>
                  </a:lnTo>
                  <a:lnTo>
                    <a:pt x="268" y="4"/>
                  </a:lnTo>
                  <a:lnTo>
                    <a:pt x="280" y="7"/>
                  </a:lnTo>
                  <a:lnTo>
                    <a:pt x="292" y="10"/>
                  </a:lnTo>
                  <a:lnTo>
                    <a:pt x="305" y="15"/>
                  </a:lnTo>
                  <a:lnTo>
                    <a:pt x="317" y="19"/>
                  </a:lnTo>
                  <a:lnTo>
                    <a:pt x="329" y="24"/>
                  </a:lnTo>
                  <a:lnTo>
                    <a:pt x="340" y="31"/>
                  </a:lnTo>
                  <a:lnTo>
                    <a:pt x="352" y="39"/>
                  </a:lnTo>
                  <a:lnTo>
                    <a:pt x="362" y="48"/>
                  </a:lnTo>
                  <a:lnTo>
                    <a:pt x="373" y="58"/>
                  </a:lnTo>
                  <a:lnTo>
                    <a:pt x="382" y="69"/>
                  </a:lnTo>
                  <a:lnTo>
                    <a:pt x="392" y="81"/>
                  </a:lnTo>
                  <a:lnTo>
                    <a:pt x="400" y="94"/>
                  </a:lnTo>
                  <a:lnTo>
                    <a:pt x="409" y="109"/>
                  </a:lnTo>
                  <a:lnTo>
                    <a:pt x="416" y="125"/>
                  </a:lnTo>
                  <a:lnTo>
                    <a:pt x="421" y="143"/>
                  </a:lnTo>
                  <a:lnTo>
                    <a:pt x="426" y="161"/>
                  </a:lnTo>
                  <a:lnTo>
                    <a:pt x="431" y="181"/>
                  </a:lnTo>
                  <a:lnTo>
                    <a:pt x="434" y="203"/>
                  </a:lnTo>
                  <a:lnTo>
                    <a:pt x="436" y="228"/>
                  </a:lnTo>
                  <a:lnTo>
                    <a:pt x="436" y="253"/>
                  </a:lnTo>
                  <a:lnTo>
                    <a:pt x="436" y="274"/>
                  </a:lnTo>
                  <a:lnTo>
                    <a:pt x="121" y="274"/>
                  </a:lnTo>
                  <a:lnTo>
                    <a:pt x="122" y="284"/>
                  </a:lnTo>
                  <a:lnTo>
                    <a:pt x="124" y="295"/>
                  </a:lnTo>
                  <a:lnTo>
                    <a:pt x="126" y="306"/>
                  </a:lnTo>
                  <a:lnTo>
                    <a:pt x="129" y="319"/>
                  </a:lnTo>
                  <a:lnTo>
                    <a:pt x="133" y="331"/>
                  </a:lnTo>
                  <a:lnTo>
                    <a:pt x="140" y="343"/>
                  </a:lnTo>
                  <a:lnTo>
                    <a:pt x="148" y="354"/>
                  </a:lnTo>
                  <a:lnTo>
                    <a:pt x="159" y="365"/>
                  </a:lnTo>
                  <a:lnTo>
                    <a:pt x="165" y="369"/>
                  </a:lnTo>
                  <a:lnTo>
                    <a:pt x="171" y="373"/>
                  </a:lnTo>
                  <a:lnTo>
                    <a:pt x="179" y="378"/>
                  </a:lnTo>
                  <a:lnTo>
                    <a:pt x="188" y="381"/>
                  </a:lnTo>
                  <a:lnTo>
                    <a:pt x="196" y="383"/>
                  </a:lnTo>
                  <a:lnTo>
                    <a:pt x="207" y="385"/>
                  </a:lnTo>
                  <a:lnTo>
                    <a:pt x="217" y="386"/>
                  </a:lnTo>
                  <a:lnTo>
                    <a:pt x="229" y="386"/>
                  </a:lnTo>
                  <a:lnTo>
                    <a:pt x="242" y="385"/>
                  </a:lnTo>
                  <a:lnTo>
                    <a:pt x="254" y="383"/>
                  </a:lnTo>
                  <a:lnTo>
                    <a:pt x="266" y="379"/>
                  </a:lnTo>
                  <a:lnTo>
                    <a:pt x="277" y="373"/>
                  </a:lnTo>
                  <a:lnTo>
                    <a:pt x="283" y="370"/>
                  </a:lnTo>
                  <a:lnTo>
                    <a:pt x="287" y="366"/>
                  </a:lnTo>
                  <a:lnTo>
                    <a:pt x="291" y="362"/>
                  </a:lnTo>
                  <a:lnTo>
                    <a:pt x="295" y="358"/>
                  </a:lnTo>
                  <a:lnTo>
                    <a:pt x="299" y="353"/>
                  </a:lnTo>
                  <a:lnTo>
                    <a:pt x="302" y="348"/>
                  </a:lnTo>
                  <a:lnTo>
                    <a:pt x="305" y="342"/>
                  </a:lnTo>
                  <a:lnTo>
                    <a:pt x="307" y="337"/>
                  </a:lnTo>
                  <a:close/>
                  <a:moveTo>
                    <a:pt x="125" y="196"/>
                  </a:moveTo>
                  <a:lnTo>
                    <a:pt x="312" y="196"/>
                  </a:lnTo>
                  <a:lnTo>
                    <a:pt x="310" y="182"/>
                  </a:lnTo>
                  <a:lnTo>
                    <a:pt x="308" y="171"/>
                  </a:lnTo>
                  <a:lnTo>
                    <a:pt x="304" y="159"/>
                  </a:lnTo>
                  <a:lnTo>
                    <a:pt x="300" y="149"/>
                  </a:lnTo>
                  <a:lnTo>
                    <a:pt x="295" y="140"/>
                  </a:lnTo>
                  <a:lnTo>
                    <a:pt x="290" y="132"/>
                  </a:lnTo>
                  <a:lnTo>
                    <a:pt x="284" y="126"/>
                  </a:lnTo>
                  <a:lnTo>
                    <a:pt x="277" y="119"/>
                  </a:lnTo>
                  <a:lnTo>
                    <a:pt x="270" y="114"/>
                  </a:lnTo>
                  <a:lnTo>
                    <a:pt x="264" y="110"/>
                  </a:lnTo>
                  <a:lnTo>
                    <a:pt x="256" y="107"/>
                  </a:lnTo>
                  <a:lnTo>
                    <a:pt x="249" y="104"/>
                  </a:lnTo>
                  <a:lnTo>
                    <a:pt x="242" y="102"/>
                  </a:lnTo>
                  <a:lnTo>
                    <a:pt x="234" y="100"/>
                  </a:lnTo>
                  <a:lnTo>
                    <a:pt x="227" y="100"/>
                  </a:lnTo>
                  <a:lnTo>
                    <a:pt x="218" y="100"/>
                  </a:lnTo>
                  <a:lnTo>
                    <a:pt x="208" y="100"/>
                  </a:lnTo>
                  <a:lnTo>
                    <a:pt x="199" y="101"/>
                  </a:lnTo>
                  <a:lnTo>
                    <a:pt x="189" y="103"/>
                  </a:lnTo>
                  <a:lnTo>
                    <a:pt x="181" y="106"/>
                  </a:lnTo>
                  <a:lnTo>
                    <a:pt x="173" y="109"/>
                  </a:lnTo>
                  <a:lnTo>
                    <a:pt x="166" y="113"/>
                  </a:lnTo>
                  <a:lnTo>
                    <a:pt x="159" y="118"/>
                  </a:lnTo>
                  <a:lnTo>
                    <a:pt x="153" y="125"/>
                  </a:lnTo>
                  <a:lnTo>
                    <a:pt x="147" y="131"/>
                  </a:lnTo>
                  <a:lnTo>
                    <a:pt x="143" y="138"/>
                  </a:lnTo>
                  <a:lnTo>
                    <a:pt x="138" y="147"/>
                  </a:lnTo>
                  <a:lnTo>
                    <a:pt x="134" y="155"/>
                  </a:lnTo>
                  <a:lnTo>
                    <a:pt x="131" y="165"/>
                  </a:lnTo>
                  <a:lnTo>
                    <a:pt x="128" y="174"/>
                  </a:lnTo>
                  <a:lnTo>
                    <a:pt x="126" y="185"/>
                  </a:lnTo>
                  <a:lnTo>
                    <a:pt x="125" y="1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7343776" y="6567488"/>
              <a:ext cx="79375" cy="139700"/>
            </a:xfrm>
            <a:custGeom>
              <a:avLst/>
              <a:gdLst/>
              <a:ahLst/>
              <a:cxnLst>
                <a:cxn ang="0">
                  <a:pos x="0" y="882"/>
                </a:cxn>
                <a:cxn ang="0">
                  <a:pos x="0" y="22"/>
                </a:cxn>
                <a:cxn ang="0">
                  <a:pos x="218" y="22"/>
                </a:cxn>
                <a:cxn ang="0">
                  <a:pos x="218" y="171"/>
                </a:cxn>
                <a:cxn ang="0">
                  <a:pos x="221" y="171"/>
                </a:cxn>
                <a:cxn ang="0">
                  <a:pos x="229" y="154"/>
                </a:cxn>
                <a:cxn ang="0">
                  <a:pos x="238" y="138"/>
                </a:cxn>
                <a:cxn ang="0">
                  <a:pos x="248" y="122"/>
                </a:cxn>
                <a:cxn ang="0">
                  <a:pos x="257" y="108"/>
                </a:cxn>
                <a:cxn ang="0">
                  <a:pos x="269" y="93"/>
                </a:cxn>
                <a:cxn ang="0">
                  <a:pos x="280" y="78"/>
                </a:cxn>
                <a:cxn ang="0">
                  <a:pos x="292" y="66"/>
                </a:cxn>
                <a:cxn ang="0">
                  <a:pos x="305" y="52"/>
                </a:cxn>
                <a:cxn ang="0">
                  <a:pos x="311" y="46"/>
                </a:cxn>
                <a:cxn ang="0">
                  <a:pos x="318" y="41"/>
                </a:cxn>
                <a:cxn ang="0">
                  <a:pos x="326" y="35"/>
                </a:cxn>
                <a:cxn ang="0">
                  <a:pos x="333" y="30"/>
                </a:cxn>
                <a:cxn ang="0">
                  <a:pos x="350" y="22"/>
                </a:cxn>
                <a:cxn ang="0">
                  <a:pos x="369" y="14"/>
                </a:cxn>
                <a:cxn ang="0">
                  <a:pos x="388" y="8"/>
                </a:cxn>
                <a:cxn ang="0">
                  <a:pos x="410" y="4"/>
                </a:cxn>
                <a:cxn ang="0">
                  <a:pos x="432" y="1"/>
                </a:cxn>
                <a:cxn ang="0">
                  <a:pos x="457" y="0"/>
                </a:cxn>
                <a:cxn ang="0">
                  <a:pos x="467" y="0"/>
                </a:cxn>
                <a:cxn ang="0">
                  <a:pos x="479" y="1"/>
                </a:cxn>
                <a:cxn ang="0">
                  <a:pos x="490" y="2"/>
                </a:cxn>
                <a:cxn ang="0">
                  <a:pos x="500" y="3"/>
                </a:cxn>
                <a:cxn ang="0">
                  <a:pos x="500" y="233"/>
                </a:cxn>
                <a:cxn ang="0">
                  <a:pos x="484" y="231"/>
                </a:cxn>
                <a:cxn ang="0">
                  <a:pos x="469" y="229"/>
                </a:cxn>
                <a:cxn ang="0">
                  <a:pos x="453" y="229"/>
                </a:cxn>
                <a:cxn ang="0">
                  <a:pos x="436" y="229"/>
                </a:cxn>
                <a:cxn ang="0">
                  <a:pos x="415" y="229"/>
                </a:cxn>
                <a:cxn ang="0">
                  <a:pos x="395" y="232"/>
                </a:cxn>
                <a:cxn ang="0">
                  <a:pos x="376" y="234"/>
                </a:cxn>
                <a:cxn ang="0">
                  <a:pos x="359" y="238"/>
                </a:cxn>
                <a:cxn ang="0">
                  <a:pos x="343" y="242"/>
                </a:cxn>
                <a:cxn ang="0">
                  <a:pos x="329" y="247"/>
                </a:cxn>
                <a:cxn ang="0">
                  <a:pos x="315" y="254"/>
                </a:cxn>
                <a:cxn ang="0">
                  <a:pos x="304" y="261"/>
                </a:cxn>
                <a:cxn ang="0">
                  <a:pos x="292" y="269"/>
                </a:cxn>
                <a:cxn ang="0">
                  <a:pos x="283" y="278"/>
                </a:cxn>
                <a:cxn ang="0">
                  <a:pos x="273" y="286"/>
                </a:cxn>
                <a:cxn ang="0">
                  <a:pos x="265" y="296"/>
                </a:cxn>
                <a:cxn ang="0">
                  <a:pos x="257" y="306"/>
                </a:cxn>
                <a:cxn ang="0">
                  <a:pos x="251" y="317"/>
                </a:cxn>
                <a:cxn ang="0">
                  <a:pos x="246" y="327"/>
                </a:cxn>
                <a:cxn ang="0">
                  <a:pos x="242" y="339"/>
                </a:cxn>
                <a:cxn ang="0">
                  <a:pos x="239" y="350"/>
                </a:cxn>
                <a:cxn ang="0">
                  <a:pos x="235" y="363"/>
                </a:cxn>
                <a:cxn ang="0">
                  <a:pos x="232" y="374"/>
                </a:cxn>
                <a:cxn ang="0">
                  <a:pos x="230" y="386"/>
                </a:cxn>
                <a:cxn ang="0">
                  <a:pos x="228" y="398"/>
                </a:cxn>
                <a:cxn ang="0">
                  <a:pos x="227" y="410"/>
                </a:cxn>
                <a:cxn ang="0">
                  <a:pos x="227" y="423"/>
                </a:cxn>
                <a:cxn ang="0">
                  <a:pos x="227" y="434"/>
                </a:cxn>
                <a:cxn ang="0">
                  <a:pos x="227" y="882"/>
                </a:cxn>
                <a:cxn ang="0">
                  <a:pos x="0" y="882"/>
                </a:cxn>
              </a:cxnLst>
              <a:rect l="0" t="0" r="r" b="b"/>
              <a:pathLst>
                <a:path w="500" h="882">
                  <a:moveTo>
                    <a:pt x="0" y="882"/>
                  </a:moveTo>
                  <a:lnTo>
                    <a:pt x="0" y="22"/>
                  </a:lnTo>
                  <a:lnTo>
                    <a:pt x="218" y="22"/>
                  </a:lnTo>
                  <a:lnTo>
                    <a:pt x="218" y="171"/>
                  </a:lnTo>
                  <a:lnTo>
                    <a:pt x="221" y="171"/>
                  </a:lnTo>
                  <a:lnTo>
                    <a:pt x="229" y="154"/>
                  </a:lnTo>
                  <a:lnTo>
                    <a:pt x="238" y="138"/>
                  </a:lnTo>
                  <a:lnTo>
                    <a:pt x="248" y="122"/>
                  </a:lnTo>
                  <a:lnTo>
                    <a:pt x="257" y="108"/>
                  </a:lnTo>
                  <a:lnTo>
                    <a:pt x="269" y="93"/>
                  </a:lnTo>
                  <a:lnTo>
                    <a:pt x="280" y="78"/>
                  </a:lnTo>
                  <a:lnTo>
                    <a:pt x="292" y="66"/>
                  </a:lnTo>
                  <a:lnTo>
                    <a:pt x="305" y="52"/>
                  </a:lnTo>
                  <a:lnTo>
                    <a:pt x="311" y="46"/>
                  </a:lnTo>
                  <a:lnTo>
                    <a:pt x="318" y="41"/>
                  </a:lnTo>
                  <a:lnTo>
                    <a:pt x="326" y="35"/>
                  </a:lnTo>
                  <a:lnTo>
                    <a:pt x="333" y="30"/>
                  </a:lnTo>
                  <a:lnTo>
                    <a:pt x="350" y="22"/>
                  </a:lnTo>
                  <a:lnTo>
                    <a:pt x="369" y="14"/>
                  </a:lnTo>
                  <a:lnTo>
                    <a:pt x="388" y="8"/>
                  </a:lnTo>
                  <a:lnTo>
                    <a:pt x="410" y="4"/>
                  </a:lnTo>
                  <a:lnTo>
                    <a:pt x="432" y="1"/>
                  </a:lnTo>
                  <a:lnTo>
                    <a:pt x="457" y="0"/>
                  </a:lnTo>
                  <a:lnTo>
                    <a:pt x="467" y="0"/>
                  </a:lnTo>
                  <a:lnTo>
                    <a:pt x="479" y="1"/>
                  </a:lnTo>
                  <a:lnTo>
                    <a:pt x="490" y="2"/>
                  </a:lnTo>
                  <a:lnTo>
                    <a:pt x="500" y="3"/>
                  </a:lnTo>
                  <a:lnTo>
                    <a:pt x="500" y="233"/>
                  </a:lnTo>
                  <a:lnTo>
                    <a:pt x="484" y="231"/>
                  </a:lnTo>
                  <a:lnTo>
                    <a:pt x="469" y="229"/>
                  </a:lnTo>
                  <a:lnTo>
                    <a:pt x="453" y="229"/>
                  </a:lnTo>
                  <a:lnTo>
                    <a:pt x="436" y="229"/>
                  </a:lnTo>
                  <a:lnTo>
                    <a:pt x="415" y="229"/>
                  </a:lnTo>
                  <a:lnTo>
                    <a:pt x="395" y="232"/>
                  </a:lnTo>
                  <a:lnTo>
                    <a:pt x="376" y="234"/>
                  </a:lnTo>
                  <a:lnTo>
                    <a:pt x="359" y="238"/>
                  </a:lnTo>
                  <a:lnTo>
                    <a:pt x="343" y="242"/>
                  </a:lnTo>
                  <a:lnTo>
                    <a:pt x="329" y="247"/>
                  </a:lnTo>
                  <a:lnTo>
                    <a:pt x="315" y="254"/>
                  </a:lnTo>
                  <a:lnTo>
                    <a:pt x="304" y="261"/>
                  </a:lnTo>
                  <a:lnTo>
                    <a:pt x="292" y="269"/>
                  </a:lnTo>
                  <a:lnTo>
                    <a:pt x="283" y="278"/>
                  </a:lnTo>
                  <a:lnTo>
                    <a:pt x="273" y="286"/>
                  </a:lnTo>
                  <a:lnTo>
                    <a:pt x="265" y="296"/>
                  </a:lnTo>
                  <a:lnTo>
                    <a:pt x="257" y="306"/>
                  </a:lnTo>
                  <a:lnTo>
                    <a:pt x="251" y="317"/>
                  </a:lnTo>
                  <a:lnTo>
                    <a:pt x="246" y="327"/>
                  </a:lnTo>
                  <a:lnTo>
                    <a:pt x="242" y="339"/>
                  </a:lnTo>
                  <a:lnTo>
                    <a:pt x="239" y="350"/>
                  </a:lnTo>
                  <a:lnTo>
                    <a:pt x="235" y="363"/>
                  </a:lnTo>
                  <a:lnTo>
                    <a:pt x="232" y="374"/>
                  </a:lnTo>
                  <a:lnTo>
                    <a:pt x="230" y="386"/>
                  </a:lnTo>
                  <a:lnTo>
                    <a:pt x="228" y="398"/>
                  </a:lnTo>
                  <a:lnTo>
                    <a:pt x="227" y="410"/>
                  </a:lnTo>
                  <a:lnTo>
                    <a:pt x="227" y="423"/>
                  </a:lnTo>
                  <a:lnTo>
                    <a:pt x="227" y="434"/>
                  </a:lnTo>
                  <a:lnTo>
                    <a:pt x="227" y="882"/>
                  </a:lnTo>
                  <a:lnTo>
                    <a:pt x="0" y="8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23"/>
            <p:cNvSpPr>
              <a:spLocks noEditPoints="1"/>
            </p:cNvSpPr>
            <p:nvPr userDrawn="1"/>
          </p:nvSpPr>
          <p:spPr bwMode="auto">
            <a:xfrm>
              <a:off x="7432676" y="6565900"/>
              <a:ext cx="130175" cy="144463"/>
            </a:xfrm>
            <a:custGeom>
              <a:avLst/>
              <a:gdLst/>
              <a:ahLst/>
              <a:cxnLst>
                <a:cxn ang="0">
                  <a:pos x="790" y="678"/>
                </a:cxn>
                <a:cxn ang="0">
                  <a:pos x="744" y="760"/>
                </a:cxn>
                <a:cxn ang="0">
                  <a:pos x="684" y="821"/>
                </a:cxn>
                <a:cxn ang="0">
                  <a:pos x="617" y="864"/>
                </a:cxn>
                <a:cxn ang="0">
                  <a:pos x="542" y="890"/>
                </a:cxn>
                <a:cxn ang="0">
                  <a:pos x="466" y="903"/>
                </a:cxn>
                <a:cxn ang="0">
                  <a:pos x="370" y="902"/>
                </a:cxn>
                <a:cxn ang="0">
                  <a:pos x="260" y="881"/>
                </a:cxn>
                <a:cxn ang="0">
                  <a:pos x="186" y="849"/>
                </a:cxn>
                <a:cxn ang="0">
                  <a:pos x="143" y="820"/>
                </a:cxn>
                <a:cxn ang="0">
                  <a:pos x="105" y="782"/>
                </a:cxn>
                <a:cxn ang="0">
                  <a:pos x="57" y="713"/>
                </a:cxn>
                <a:cxn ang="0">
                  <a:pos x="33" y="657"/>
                </a:cxn>
                <a:cxn ang="0">
                  <a:pos x="15" y="592"/>
                </a:cxn>
                <a:cxn ang="0">
                  <a:pos x="0" y="434"/>
                </a:cxn>
                <a:cxn ang="0">
                  <a:pos x="12" y="323"/>
                </a:cxn>
                <a:cxn ang="0">
                  <a:pos x="32" y="251"/>
                </a:cxn>
                <a:cxn ang="0">
                  <a:pos x="65" y="178"/>
                </a:cxn>
                <a:cxn ang="0">
                  <a:pos x="117" y="110"/>
                </a:cxn>
                <a:cxn ang="0">
                  <a:pos x="189" y="53"/>
                </a:cxn>
                <a:cxn ang="0">
                  <a:pos x="234" y="30"/>
                </a:cxn>
                <a:cxn ang="0">
                  <a:pos x="347" y="4"/>
                </a:cxn>
                <a:cxn ang="0">
                  <a:pos x="457" y="1"/>
                </a:cxn>
                <a:cxn ang="0">
                  <a:pos x="547" y="18"/>
                </a:cxn>
                <a:cxn ang="0">
                  <a:pos x="615" y="46"/>
                </a:cxn>
                <a:cxn ang="0">
                  <a:pos x="659" y="72"/>
                </a:cxn>
                <a:cxn ang="0">
                  <a:pos x="716" y="129"/>
                </a:cxn>
                <a:cxn ang="0">
                  <a:pos x="766" y="203"/>
                </a:cxn>
                <a:cxn ang="0">
                  <a:pos x="790" y="266"/>
                </a:cxn>
                <a:cxn ang="0">
                  <a:pos x="807" y="341"/>
                </a:cxn>
                <a:cxn ang="0">
                  <a:pos x="817" y="473"/>
                </a:cxn>
                <a:cxn ang="0">
                  <a:pos x="231" y="551"/>
                </a:cxn>
                <a:cxn ang="0">
                  <a:pos x="250" y="621"/>
                </a:cxn>
                <a:cxn ang="0">
                  <a:pos x="277" y="664"/>
                </a:cxn>
                <a:cxn ang="0">
                  <a:pos x="320" y="700"/>
                </a:cxn>
                <a:cxn ang="0">
                  <a:pos x="387" y="720"/>
                </a:cxn>
                <a:cxn ang="0">
                  <a:pos x="453" y="722"/>
                </a:cxn>
                <a:cxn ang="0">
                  <a:pos x="498" y="710"/>
                </a:cxn>
                <a:cxn ang="0">
                  <a:pos x="538" y="687"/>
                </a:cxn>
                <a:cxn ang="0">
                  <a:pos x="565" y="651"/>
                </a:cxn>
                <a:cxn ang="0">
                  <a:pos x="233" y="367"/>
                </a:cxn>
                <a:cxn ang="0">
                  <a:pos x="569" y="299"/>
                </a:cxn>
                <a:cxn ang="0">
                  <a:pos x="538" y="241"/>
                </a:cxn>
                <a:cxn ang="0">
                  <a:pos x="506" y="215"/>
                </a:cxn>
                <a:cxn ang="0">
                  <a:pos x="452" y="190"/>
                </a:cxn>
                <a:cxn ang="0">
                  <a:pos x="390" y="186"/>
                </a:cxn>
                <a:cxn ang="0">
                  <a:pos x="324" y="204"/>
                </a:cxn>
                <a:cxn ang="0">
                  <a:pos x="275" y="246"/>
                </a:cxn>
                <a:cxn ang="0">
                  <a:pos x="245" y="307"/>
                </a:cxn>
              </a:cxnLst>
              <a:rect l="0" t="0" r="r" b="b"/>
              <a:pathLst>
                <a:path w="817" h="905">
                  <a:moveTo>
                    <a:pt x="575" y="630"/>
                  </a:moveTo>
                  <a:lnTo>
                    <a:pt x="808" y="630"/>
                  </a:lnTo>
                  <a:lnTo>
                    <a:pt x="799" y="655"/>
                  </a:lnTo>
                  <a:lnTo>
                    <a:pt x="790" y="678"/>
                  </a:lnTo>
                  <a:lnTo>
                    <a:pt x="780" y="701"/>
                  </a:lnTo>
                  <a:lnTo>
                    <a:pt x="769" y="722"/>
                  </a:lnTo>
                  <a:lnTo>
                    <a:pt x="757" y="741"/>
                  </a:lnTo>
                  <a:lnTo>
                    <a:pt x="744" y="760"/>
                  </a:lnTo>
                  <a:lnTo>
                    <a:pt x="730" y="777"/>
                  </a:lnTo>
                  <a:lnTo>
                    <a:pt x="715" y="793"/>
                  </a:lnTo>
                  <a:lnTo>
                    <a:pt x="701" y="807"/>
                  </a:lnTo>
                  <a:lnTo>
                    <a:pt x="684" y="821"/>
                  </a:lnTo>
                  <a:lnTo>
                    <a:pt x="668" y="834"/>
                  </a:lnTo>
                  <a:lnTo>
                    <a:pt x="651" y="845"/>
                  </a:lnTo>
                  <a:lnTo>
                    <a:pt x="633" y="855"/>
                  </a:lnTo>
                  <a:lnTo>
                    <a:pt x="617" y="864"/>
                  </a:lnTo>
                  <a:lnTo>
                    <a:pt x="598" y="872"/>
                  </a:lnTo>
                  <a:lnTo>
                    <a:pt x="579" y="879"/>
                  </a:lnTo>
                  <a:lnTo>
                    <a:pt x="561" y="885"/>
                  </a:lnTo>
                  <a:lnTo>
                    <a:pt x="542" y="890"/>
                  </a:lnTo>
                  <a:lnTo>
                    <a:pt x="523" y="895"/>
                  </a:lnTo>
                  <a:lnTo>
                    <a:pt x="504" y="899"/>
                  </a:lnTo>
                  <a:lnTo>
                    <a:pt x="485" y="902"/>
                  </a:lnTo>
                  <a:lnTo>
                    <a:pt x="466" y="903"/>
                  </a:lnTo>
                  <a:lnTo>
                    <a:pt x="447" y="904"/>
                  </a:lnTo>
                  <a:lnTo>
                    <a:pt x="429" y="905"/>
                  </a:lnTo>
                  <a:lnTo>
                    <a:pt x="399" y="904"/>
                  </a:lnTo>
                  <a:lnTo>
                    <a:pt x="370" y="902"/>
                  </a:lnTo>
                  <a:lnTo>
                    <a:pt x="340" y="899"/>
                  </a:lnTo>
                  <a:lnTo>
                    <a:pt x="313" y="895"/>
                  </a:lnTo>
                  <a:lnTo>
                    <a:pt x="286" y="888"/>
                  </a:lnTo>
                  <a:lnTo>
                    <a:pt x="260" y="881"/>
                  </a:lnTo>
                  <a:lnTo>
                    <a:pt x="234" y="871"/>
                  </a:lnTo>
                  <a:lnTo>
                    <a:pt x="210" y="861"/>
                  </a:lnTo>
                  <a:lnTo>
                    <a:pt x="198" y="856"/>
                  </a:lnTo>
                  <a:lnTo>
                    <a:pt x="186" y="849"/>
                  </a:lnTo>
                  <a:lnTo>
                    <a:pt x="176" y="843"/>
                  </a:lnTo>
                  <a:lnTo>
                    <a:pt x="164" y="836"/>
                  </a:lnTo>
                  <a:lnTo>
                    <a:pt x="153" y="827"/>
                  </a:lnTo>
                  <a:lnTo>
                    <a:pt x="143" y="820"/>
                  </a:lnTo>
                  <a:lnTo>
                    <a:pt x="134" y="812"/>
                  </a:lnTo>
                  <a:lnTo>
                    <a:pt x="123" y="802"/>
                  </a:lnTo>
                  <a:lnTo>
                    <a:pt x="115" y="793"/>
                  </a:lnTo>
                  <a:lnTo>
                    <a:pt x="105" y="782"/>
                  </a:lnTo>
                  <a:lnTo>
                    <a:pt x="97" y="773"/>
                  </a:lnTo>
                  <a:lnTo>
                    <a:pt x="88" y="761"/>
                  </a:lnTo>
                  <a:lnTo>
                    <a:pt x="72" y="738"/>
                  </a:lnTo>
                  <a:lnTo>
                    <a:pt x="57" y="713"/>
                  </a:lnTo>
                  <a:lnTo>
                    <a:pt x="51" y="700"/>
                  </a:lnTo>
                  <a:lnTo>
                    <a:pt x="44" y="687"/>
                  </a:lnTo>
                  <a:lnTo>
                    <a:pt x="38" y="672"/>
                  </a:lnTo>
                  <a:lnTo>
                    <a:pt x="33" y="657"/>
                  </a:lnTo>
                  <a:lnTo>
                    <a:pt x="27" y="642"/>
                  </a:lnTo>
                  <a:lnTo>
                    <a:pt x="23" y="626"/>
                  </a:lnTo>
                  <a:lnTo>
                    <a:pt x="19" y="609"/>
                  </a:lnTo>
                  <a:lnTo>
                    <a:pt x="15" y="592"/>
                  </a:lnTo>
                  <a:lnTo>
                    <a:pt x="9" y="556"/>
                  </a:lnTo>
                  <a:lnTo>
                    <a:pt x="4" y="518"/>
                  </a:lnTo>
                  <a:lnTo>
                    <a:pt x="1" y="477"/>
                  </a:lnTo>
                  <a:lnTo>
                    <a:pt x="0" y="434"/>
                  </a:lnTo>
                  <a:lnTo>
                    <a:pt x="0" y="412"/>
                  </a:lnTo>
                  <a:lnTo>
                    <a:pt x="2" y="386"/>
                  </a:lnTo>
                  <a:lnTo>
                    <a:pt x="6" y="356"/>
                  </a:lnTo>
                  <a:lnTo>
                    <a:pt x="12" y="323"/>
                  </a:lnTo>
                  <a:lnTo>
                    <a:pt x="15" y="305"/>
                  </a:lnTo>
                  <a:lnTo>
                    <a:pt x="20" y="287"/>
                  </a:lnTo>
                  <a:lnTo>
                    <a:pt x="25" y="269"/>
                  </a:lnTo>
                  <a:lnTo>
                    <a:pt x="32" y="251"/>
                  </a:lnTo>
                  <a:lnTo>
                    <a:pt x="38" y="233"/>
                  </a:lnTo>
                  <a:lnTo>
                    <a:pt x="46" y="215"/>
                  </a:lnTo>
                  <a:lnTo>
                    <a:pt x="55" y="197"/>
                  </a:lnTo>
                  <a:lnTo>
                    <a:pt x="65" y="178"/>
                  </a:lnTo>
                  <a:lnTo>
                    <a:pt x="76" y="160"/>
                  </a:lnTo>
                  <a:lnTo>
                    <a:pt x="88" y="142"/>
                  </a:lnTo>
                  <a:lnTo>
                    <a:pt x="102" y="126"/>
                  </a:lnTo>
                  <a:lnTo>
                    <a:pt x="117" y="110"/>
                  </a:lnTo>
                  <a:lnTo>
                    <a:pt x="132" y="94"/>
                  </a:lnTo>
                  <a:lnTo>
                    <a:pt x="150" y="79"/>
                  </a:lnTo>
                  <a:lnTo>
                    <a:pt x="169" y="66"/>
                  </a:lnTo>
                  <a:lnTo>
                    <a:pt x="189" y="53"/>
                  </a:lnTo>
                  <a:lnTo>
                    <a:pt x="200" y="47"/>
                  </a:lnTo>
                  <a:lnTo>
                    <a:pt x="211" y="41"/>
                  </a:lnTo>
                  <a:lnTo>
                    <a:pt x="223" y="35"/>
                  </a:lnTo>
                  <a:lnTo>
                    <a:pt x="234" y="30"/>
                  </a:lnTo>
                  <a:lnTo>
                    <a:pt x="260" y="22"/>
                  </a:lnTo>
                  <a:lnTo>
                    <a:pt x="287" y="14"/>
                  </a:lnTo>
                  <a:lnTo>
                    <a:pt x="315" y="8"/>
                  </a:lnTo>
                  <a:lnTo>
                    <a:pt x="347" y="4"/>
                  </a:lnTo>
                  <a:lnTo>
                    <a:pt x="378" y="1"/>
                  </a:lnTo>
                  <a:lnTo>
                    <a:pt x="413" y="0"/>
                  </a:lnTo>
                  <a:lnTo>
                    <a:pt x="435" y="0"/>
                  </a:lnTo>
                  <a:lnTo>
                    <a:pt x="457" y="1"/>
                  </a:lnTo>
                  <a:lnTo>
                    <a:pt x="479" y="4"/>
                  </a:lnTo>
                  <a:lnTo>
                    <a:pt x="502" y="7"/>
                  </a:lnTo>
                  <a:lnTo>
                    <a:pt x="524" y="12"/>
                  </a:lnTo>
                  <a:lnTo>
                    <a:pt x="547" y="18"/>
                  </a:lnTo>
                  <a:lnTo>
                    <a:pt x="570" y="26"/>
                  </a:lnTo>
                  <a:lnTo>
                    <a:pt x="593" y="35"/>
                  </a:lnTo>
                  <a:lnTo>
                    <a:pt x="605" y="39"/>
                  </a:lnTo>
                  <a:lnTo>
                    <a:pt x="615" y="46"/>
                  </a:lnTo>
                  <a:lnTo>
                    <a:pt x="627" y="51"/>
                  </a:lnTo>
                  <a:lnTo>
                    <a:pt x="638" y="57"/>
                  </a:lnTo>
                  <a:lnTo>
                    <a:pt x="648" y="65"/>
                  </a:lnTo>
                  <a:lnTo>
                    <a:pt x="659" y="72"/>
                  </a:lnTo>
                  <a:lnTo>
                    <a:pt x="669" y="80"/>
                  </a:lnTo>
                  <a:lnTo>
                    <a:pt x="678" y="89"/>
                  </a:lnTo>
                  <a:lnTo>
                    <a:pt x="698" y="108"/>
                  </a:lnTo>
                  <a:lnTo>
                    <a:pt x="716" y="129"/>
                  </a:lnTo>
                  <a:lnTo>
                    <a:pt x="734" y="151"/>
                  </a:lnTo>
                  <a:lnTo>
                    <a:pt x="750" y="176"/>
                  </a:lnTo>
                  <a:lnTo>
                    <a:pt x="758" y="188"/>
                  </a:lnTo>
                  <a:lnTo>
                    <a:pt x="766" y="203"/>
                  </a:lnTo>
                  <a:lnTo>
                    <a:pt x="772" y="218"/>
                  </a:lnTo>
                  <a:lnTo>
                    <a:pt x="778" y="233"/>
                  </a:lnTo>
                  <a:lnTo>
                    <a:pt x="785" y="249"/>
                  </a:lnTo>
                  <a:lnTo>
                    <a:pt x="790" y="266"/>
                  </a:lnTo>
                  <a:lnTo>
                    <a:pt x="795" y="283"/>
                  </a:lnTo>
                  <a:lnTo>
                    <a:pt x="799" y="302"/>
                  </a:lnTo>
                  <a:lnTo>
                    <a:pt x="803" y="321"/>
                  </a:lnTo>
                  <a:lnTo>
                    <a:pt x="807" y="341"/>
                  </a:lnTo>
                  <a:lnTo>
                    <a:pt x="810" y="361"/>
                  </a:lnTo>
                  <a:lnTo>
                    <a:pt x="812" y="381"/>
                  </a:lnTo>
                  <a:lnTo>
                    <a:pt x="816" y="426"/>
                  </a:lnTo>
                  <a:lnTo>
                    <a:pt x="817" y="473"/>
                  </a:lnTo>
                  <a:lnTo>
                    <a:pt x="817" y="514"/>
                  </a:lnTo>
                  <a:lnTo>
                    <a:pt x="227" y="514"/>
                  </a:lnTo>
                  <a:lnTo>
                    <a:pt x="228" y="532"/>
                  </a:lnTo>
                  <a:lnTo>
                    <a:pt x="231" y="551"/>
                  </a:lnTo>
                  <a:lnTo>
                    <a:pt x="235" y="573"/>
                  </a:lnTo>
                  <a:lnTo>
                    <a:pt x="242" y="597"/>
                  </a:lnTo>
                  <a:lnTo>
                    <a:pt x="245" y="609"/>
                  </a:lnTo>
                  <a:lnTo>
                    <a:pt x="250" y="621"/>
                  </a:lnTo>
                  <a:lnTo>
                    <a:pt x="255" y="632"/>
                  </a:lnTo>
                  <a:lnTo>
                    <a:pt x="262" y="643"/>
                  </a:lnTo>
                  <a:lnTo>
                    <a:pt x="269" y="653"/>
                  </a:lnTo>
                  <a:lnTo>
                    <a:pt x="277" y="664"/>
                  </a:lnTo>
                  <a:lnTo>
                    <a:pt x="287" y="674"/>
                  </a:lnTo>
                  <a:lnTo>
                    <a:pt x="296" y="684"/>
                  </a:lnTo>
                  <a:lnTo>
                    <a:pt x="308" y="692"/>
                  </a:lnTo>
                  <a:lnTo>
                    <a:pt x="320" y="700"/>
                  </a:lnTo>
                  <a:lnTo>
                    <a:pt x="335" y="707"/>
                  </a:lnTo>
                  <a:lnTo>
                    <a:pt x="351" y="713"/>
                  </a:lnTo>
                  <a:lnTo>
                    <a:pt x="368" y="717"/>
                  </a:lnTo>
                  <a:lnTo>
                    <a:pt x="387" y="720"/>
                  </a:lnTo>
                  <a:lnTo>
                    <a:pt x="408" y="722"/>
                  </a:lnTo>
                  <a:lnTo>
                    <a:pt x="429" y="724"/>
                  </a:lnTo>
                  <a:lnTo>
                    <a:pt x="441" y="724"/>
                  </a:lnTo>
                  <a:lnTo>
                    <a:pt x="453" y="722"/>
                  </a:lnTo>
                  <a:lnTo>
                    <a:pt x="464" y="720"/>
                  </a:lnTo>
                  <a:lnTo>
                    <a:pt x="476" y="717"/>
                  </a:lnTo>
                  <a:lnTo>
                    <a:pt x="487" y="714"/>
                  </a:lnTo>
                  <a:lnTo>
                    <a:pt x="498" y="710"/>
                  </a:lnTo>
                  <a:lnTo>
                    <a:pt x="508" y="706"/>
                  </a:lnTo>
                  <a:lnTo>
                    <a:pt x="519" y="699"/>
                  </a:lnTo>
                  <a:lnTo>
                    <a:pt x="528" y="693"/>
                  </a:lnTo>
                  <a:lnTo>
                    <a:pt x="538" y="687"/>
                  </a:lnTo>
                  <a:lnTo>
                    <a:pt x="546" y="678"/>
                  </a:lnTo>
                  <a:lnTo>
                    <a:pt x="554" y="670"/>
                  </a:lnTo>
                  <a:lnTo>
                    <a:pt x="560" y="662"/>
                  </a:lnTo>
                  <a:lnTo>
                    <a:pt x="565" y="651"/>
                  </a:lnTo>
                  <a:lnTo>
                    <a:pt x="570" y="641"/>
                  </a:lnTo>
                  <a:lnTo>
                    <a:pt x="575" y="630"/>
                  </a:lnTo>
                  <a:lnTo>
                    <a:pt x="575" y="630"/>
                  </a:lnTo>
                  <a:close/>
                  <a:moveTo>
                    <a:pt x="233" y="367"/>
                  </a:moveTo>
                  <a:lnTo>
                    <a:pt x="584" y="367"/>
                  </a:lnTo>
                  <a:lnTo>
                    <a:pt x="581" y="342"/>
                  </a:lnTo>
                  <a:lnTo>
                    <a:pt x="576" y="319"/>
                  </a:lnTo>
                  <a:lnTo>
                    <a:pt x="569" y="299"/>
                  </a:lnTo>
                  <a:lnTo>
                    <a:pt x="562" y="280"/>
                  </a:lnTo>
                  <a:lnTo>
                    <a:pt x="552" y="263"/>
                  </a:lnTo>
                  <a:lnTo>
                    <a:pt x="543" y="247"/>
                  </a:lnTo>
                  <a:lnTo>
                    <a:pt x="538" y="241"/>
                  </a:lnTo>
                  <a:lnTo>
                    <a:pt x="531" y="235"/>
                  </a:lnTo>
                  <a:lnTo>
                    <a:pt x="526" y="229"/>
                  </a:lnTo>
                  <a:lnTo>
                    <a:pt x="519" y="224"/>
                  </a:lnTo>
                  <a:lnTo>
                    <a:pt x="506" y="215"/>
                  </a:lnTo>
                  <a:lnTo>
                    <a:pt x="493" y="206"/>
                  </a:lnTo>
                  <a:lnTo>
                    <a:pt x="479" y="200"/>
                  </a:lnTo>
                  <a:lnTo>
                    <a:pt x="465" y="194"/>
                  </a:lnTo>
                  <a:lnTo>
                    <a:pt x="452" y="190"/>
                  </a:lnTo>
                  <a:lnTo>
                    <a:pt x="438" y="187"/>
                  </a:lnTo>
                  <a:lnTo>
                    <a:pt x="423" y="185"/>
                  </a:lnTo>
                  <a:lnTo>
                    <a:pt x="410" y="185"/>
                  </a:lnTo>
                  <a:lnTo>
                    <a:pt x="390" y="186"/>
                  </a:lnTo>
                  <a:lnTo>
                    <a:pt x="372" y="188"/>
                  </a:lnTo>
                  <a:lnTo>
                    <a:pt x="355" y="193"/>
                  </a:lnTo>
                  <a:lnTo>
                    <a:pt x="338" y="198"/>
                  </a:lnTo>
                  <a:lnTo>
                    <a:pt x="324" y="204"/>
                  </a:lnTo>
                  <a:lnTo>
                    <a:pt x="310" y="213"/>
                  </a:lnTo>
                  <a:lnTo>
                    <a:pt x="297" y="222"/>
                  </a:lnTo>
                  <a:lnTo>
                    <a:pt x="286" y="234"/>
                  </a:lnTo>
                  <a:lnTo>
                    <a:pt x="275" y="246"/>
                  </a:lnTo>
                  <a:lnTo>
                    <a:pt x="267" y="260"/>
                  </a:lnTo>
                  <a:lnTo>
                    <a:pt x="258" y="274"/>
                  </a:lnTo>
                  <a:lnTo>
                    <a:pt x="251" y="290"/>
                  </a:lnTo>
                  <a:lnTo>
                    <a:pt x="245" y="307"/>
                  </a:lnTo>
                  <a:lnTo>
                    <a:pt x="240" y="326"/>
                  </a:lnTo>
                  <a:lnTo>
                    <a:pt x="236" y="346"/>
                  </a:lnTo>
                  <a:lnTo>
                    <a:pt x="233" y="3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7577138" y="6565900"/>
              <a:ext cx="127000" cy="144463"/>
            </a:xfrm>
            <a:custGeom>
              <a:avLst/>
              <a:gdLst/>
              <a:ahLst/>
              <a:cxnLst>
                <a:cxn ang="0">
                  <a:pos x="762" y="789"/>
                </a:cxn>
                <a:cxn ang="0">
                  <a:pos x="778" y="828"/>
                </a:cxn>
                <a:cxn ang="0">
                  <a:pos x="801" y="847"/>
                </a:cxn>
                <a:cxn ang="0">
                  <a:pos x="554" y="856"/>
                </a:cxn>
                <a:cxn ang="0">
                  <a:pos x="542" y="797"/>
                </a:cxn>
                <a:cxn ang="0">
                  <a:pos x="497" y="822"/>
                </a:cxn>
                <a:cxn ang="0">
                  <a:pos x="423" y="872"/>
                </a:cxn>
                <a:cxn ang="0">
                  <a:pos x="315" y="901"/>
                </a:cxn>
                <a:cxn ang="0">
                  <a:pos x="228" y="903"/>
                </a:cxn>
                <a:cxn ang="0">
                  <a:pos x="152" y="885"/>
                </a:cxn>
                <a:cxn ang="0">
                  <a:pos x="82" y="846"/>
                </a:cxn>
                <a:cxn ang="0">
                  <a:pos x="31" y="784"/>
                </a:cxn>
                <a:cxn ang="0">
                  <a:pos x="3" y="696"/>
                </a:cxn>
                <a:cxn ang="0">
                  <a:pos x="4" y="609"/>
                </a:cxn>
                <a:cxn ang="0">
                  <a:pos x="19" y="543"/>
                </a:cxn>
                <a:cxn ang="0">
                  <a:pos x="48" y="490"/>
                </a:cxn>
                <a:cxn ang="0">
                  <a:pos x="109" y="432"/>
                </a:cxn>
                <a:cxn ang="0">
                  <a:pos x="224" y="385"/>
                </a:cxn>
                <a:cxn ang="0">
                  <a:pos x="495" y="338"/>
                </a:cxn>
                <a:cxn ang="0">
                  <a:pos x="526" y="311"/>
                </a:cxn>
                <a:cxn ang="0">
                  <a:pos x="534" y="269"/>
                </a:cxn>
                <a:cxn ang="0">
                  <a:pos x="519" y="225"/>
                </a:cxn>
                <a:cxn ang="0">
                  <a:pos x="489" y="199"/>
                </a:cxn>
                <a:cxn ang="0">
                  <a:pos x="450" y="185"/>
                </a:cxn>
                <a:cxn ang="0">
                  <a:pos x="366" y="182"/>
                </a:cxn>
                <a:cxn ang="0">
                  <a:pos x="292" y="205"/>
                </a:cxn>
                <a:cxn ang="0">
                  <a:pos x="259" y="250"/>
                </a:cxn>
                <a:cxn ang="0">
                  <a:pos x="246" y="301"/>
                </a:cxn>
                <a:cxn ang="0">
                  <a:pos x="53" y="186"/>
                </a:cxn>
                <a:cxn ang="0">
                  <a:pos x="93" y="114"/>
                </a:cxn>
                <a:cxn ang="0">
                  <a:pos x="164" y="51"/>
                </a:cxn>
                <a:cxn ang="0">
                  <a:pos x="261" y="14"/>
                </a:cxn>
                <a:cxn ang="0">
                  <a:pos x="368" y="1"/>
                </a:cxn>
                <a:cxn ang="0">
                  <a:pos x="462" y="2"/>
                </a:cxn>
                <a:cxn ang="0">
                  <a:pos x="556" y="17"/>
                </a:cxn>
                <a:cxn ang="0">
                  <a:pos x="647" y="54"/>
                </a:cxn>
                <a:cxn ang="0">
                  <a:pos x="708" y="105"/>
                </a:cxn>
                <a:cxn ang="0">
                  <a:pos x="734" y="148"/>
                </a:cxn>
                <a:cxn ang="0">
                  <a:pos x="751" y="200"/>
                </a:cxn>
                <a:cxn ang="0">
                  <a:pos x="534" y="463"/>
                </a:cxn>
                <a:cxn ang="0">
                  <a:pos x="465" y="494"/>
                </a:cxn>
                <a:cxn ang="0">
                  <a:pos x="349" y="516"/>
                </a:cxn>
                <a:cxn ang="0">
                  <a:pos x="283" y="539"/>
                </a:cxn>
                <a:cxn ang="0">
                  <a:pos x="239" y="582"/>
                </a:cxn>
                <a:cxn ang="0">
                  <a:pos x="228" y="654"/>
                </a:cxn>
                <a:cxn ang="0">
                  <a:pos x="248" y="708"/>
                </a:cxn>
                <a:cxn ang="0">
                  <a:pos x="288" y="735"/>
                </a:cxn>
                <a:cxn ang="0">
                  <a:pos x="332" y="743"/>
                </a:cxn>
                <a:cxn ang="0">
                  <a:pos x="423" y="726"/>
                </a:cxn>
                <a:cxn ang="0">
                  <a:pos x="497" y="673"/>
                </a:cxn>
                <a:cxn ang="0">
                  <a:pos x="533" y="593"/>
                </a:cxn>
              </a:cxnLst>
              <a:rect l="0" t="0" r="r" b="b"/>
              <a:pathLst>
                <a:path w="806" h="905">
                  <a:moveTo>
                    <a:pt x="755" y="248"/>
                  </a:moveTo>
                  <a:lnTo>
                    <a:pt x="755" y="714"/>
                  </a:lnTo>
                  <a:lnTo>
                    <a:pt x="756" y="749"/>
                  </a:lnTo>
                  <a:lnTo>
                    <a:pt x="760" y="777"/>
                  </a:lnTo>
                  <a:lnTo>
                    <a:pt x="762" y="789"/>
                  </a:lnTo>
                  <a:lnTo>
                    <a:pt x="764" y="799"/>
                  </a:lnTo>
                  <a:lnTo>
                    <a:pt x="767" y="808"/>
                  </a:lnTo>
                  <a:lnTo>
                    <a:pt x="770" y="816"/>
                  </a:lnTo>
                  <a:lnTo>
                    <a:pt x="774" y="822"/>
                  </a:lnTo>
                  <a:lnTo>
                    <a:pt x="778" y="828"/>
                  </a:lnTo>
                  <a:lnTo>
                    <a:pt x="783" y="834"/>
                  </a:lnTo>
                  <a:lnTo>
                    <a:pt x="787" y="838"/>
                  </a:lnTo>
                  <a:lnTo>
                    <a:pt x="791" y="841"/>
                  </a:lnTo>
                  <a:lnTo>
                    <a:pt x="795" y="844"/>
                  </a:lnTo>
                  <a:lnTo>
                    <a:pt x="801" y="847"/>
                  </a:lnTo>
                  <a:lnTo>
                    <a:pt x="806" y="848"/>
                  </a:lnTo>
                  <a:lnTo>
                    <a:pt x="806" y="882"/>
                  </a:lnTo>
                  <a:lnTo>
                    <a:pt x="561" y="882"/>
                  </a:lnTo>
                  <a:lnTo>
                    <a:pt x="557" y="868"/>
                  </a:lnTo>
                  <a:lnTo>
                    <a:pt x="554" y="856"/>
                  </a:lnTo>
                  <a:lnTo>
                    <a:pt x="551" y="845"/>
                  </a:lnTo>
                  <a:lnTo>
                    <a:pt x="549" y="835"/>
                  </a:lnTo>
                  <a:lnTo>
                    <a:pt x="546" y="824"/>
                  </a:lnTo>
                  <a:lnTo>
                    <a:pt x="544" y="812"/>
                  </a:lnTo>
                  <a:lnTo>
                    <a:pt x="542" y="797"/>
                  </a:lnTo>
                  <a:lnTo>
                    <a:pt x="540" y="780"/>
                  </a:lnTo>
                  <a:lnTo>
                    <a:pt x="531" y="792"/>
                  </a:lnTo>
                  <a:lnTo>
                    <a:pt x="520" y="802"/>
                  </a:lnTo>
                  <a:lnTo>
                    <a:pt x="509" y="812"/>
                  </a:lnTo>
                  <a:lnTo>
                    <a:pt x="497" y="822"/>
                  </a:lnTo>
                  <a:lnTo>
                    <a:pt x="483" y="833"/>
                  </a:lnTo>
                  <a:lnTo>
                    <a:pt x="470" y="843"/>
                  </a:lnTo>
                  <a:lnTo>
                    <a:pt x="455" y="853"/>
                  </a:lnTo>
                  <a:lnTo>
                    <a:pt x="439" y="863"/>
                  </a:lnTo>
                  <a:lnTo>
                    <a:pt x="423" y="872"/>
                  </a:lnTo>
                  <a:lnTo>
                    <a:pt x="405" y="880"/>
                  </a:lnTo>
                  <a:lnTo>
                    <a:pt x="385" y="887"/>
                  </a:lnTo>
                  <a:lnTo>
                    <a:pt x="364" y="893"/>
                  </a:lnTo>
                  <a:lnTo>
                    <a:pt x="341" y="898"/>
                  </a:lnTo>
                  <a:lnTo>
                    <a:pt x="315" y="901"/>
                  </a:lnTo>
                  <a:lnTo>
                    <a:pt x="290" y="904"/>
                  </a:lnTo>
                  <a:lnTo>
                    <a:pt x="262" y="905"/>
                  </a:lnTo>
                  <a:lnTo>
                    <a:pt x="260" y="905"/>
                  </a:lnTo>
                  <a:lnTo>
                    <a:pt x="244" y="905"/>
                  </a:lnTo>
                  <a:lnTo>
                    <a:pt x="228" y="903"/>
                  </a:lnTo>
                  <a:lnTo>
                    <a:pt x="213" y="902"/>
                  </a:lnTo>
                  <a:lnTo>
                    <a:pt x="197" y="899"/>
                  </a:lnTo>
                  <a:lnTo>
                    <a:pt x="182" y="895"/>
                  </a:lnTo>
                  <a:lnTo>
                    <a:pt x="166" y="890"/>
                  </a:lnTo>
                  <a:lnTo>
                    <a:pt x="152" y="885"/>
                  </a:lnTo>
                  <a:lnTo>
                    <a:pt x="137" y="880"/>
                  </a:lnTo>
                  <a:lnTo>
                    <a:pt x="122" y="872"/>
                  </a:lnTo>
                  <a:lnTo>
                    <a:pt x="109" y="865"/>
                  </a:lnTo>
                  <a:lnTo>
                    <a:pt x="95" y="856"/>
                  </a:lnTo>
                  <a:lnTo>
                    <a:pt x="82" y="846"/>
                  </a:lnTo>
                  <a:lnTo>
                    <a:pt x="71" y="836"/>
                  </a:lnTo>
                  <a:lnTo>
                    <a:pt x="59" y="824"/>
                  </a:lnTo>
                  <a:lnTo>
                    <a:pt x="49" y="812"/>
                  </a:lnTo>
                  <a:lnTo>
                    <a:pt x="39" y="798"/>
                  </a:lnTo>
                  <a:lnTo>
                    <a:pt x="31" y="784"/>
                  </a:lnTo>
                  <a:lnTo>
                    <a:pt x="22" y="769"/>
                  </a:lnTo>
                  <a:lnTo>
                    <a:pt x="16" y="752"/>
                  </a:lnTo>
                  <a:lnTo>
                    <a:pt x="11" y="735"/>
                  </a:lnTo>
                  <a:lnTo>
                    <a:pt x="7" y="716"/>
                  </a:lnTo>
                  <a:lnTo>
                    <a:pt x="3" y="696"/>
                  </a:lnTo>
                  <a:lnTo>
                    <a:pt x="1" y="676"/>
                  </a:lnTo>
                  <a:lnTo>
                    <a:pt x="0" y="654"/>
                  </a:lnTo>
                  <a:lnTo>
                    <a:pt x="0" y="639"/>
                  </a:lnTo>
                  <a:lnTo>
                    <a:pt x="1" y="624"/>
                  </a:lnTo>
                  <a:lnTo>
                    <a:pt x="4" y="609"/>
                  </a:lnTo>
                  <a:lnTo>
                    <a:pt x="6" y="596"/>
                  </a:lnTo>
                  <a:lnTo>
                    <a:pt x="8" y="582"/>
                  </a:lnTo>
                  <a:lnTo>
                    <a:pt x="11" y="568"/>
                  </a:lnTo>
                  <a:lnTo>
                    <a:pt x="15" y="556"/>
                  </a:lnTo>
                  <a:lnTo>
                    <a:pt x="19" y="543"/>
                  </a:lnTo>
                  <a:lnTo>
                    <a:pt x="24" y="532"/>
                  </a:lnTo>
                  <a:lnTo>
                    <a:pt x="29" y="520"/>
                  </a:lnTo>
                  <a:lnTo>
                    <a:pt x="35" y="509"/>
                  </a:lnTo>
                  <a:lnTo>
                    <a:pt x="41" y="499"/>
                  </a:lnTo>
                  <a:lnTo>
                    <a:pt x="48" y="490"/>
                  </a:lnTo>
                  <a:lnTo>
                    <a:pt x="55" y="479"/>
                  </a:lnTo>
                  <a:lnTo>
                    <a:pt x="63" y="471"/>
                  </a:lnTo>
                  <a:lnTo>
                    <a:pt x="72" y="462"/>
                  </a:lnTo>
                  <a:lnTo>
                    <a:pt x="90" y="445"/>
                  </a:lnTo>
                  <a:lnTo>
                    <a:pt x="109" y="432"/>
                  </a:lnTo>
                  <a:lnTo>
                    <a:pt x="130" y="419"/>
                  </a:lnTo>
                  <a:lnTo>
                    <a:pt x="151" y="408"/>
                  </a:lnTo>
                  <a:lnTo>
                    <a:pt x="174" y="398"/>
                  </a:lnTo>
                  <a:lnTo>
                    <a:pt x="199" y="391"/>
                  </a:lnTo>
                  <a:lnTo>
                    <a:pt x="224" y="385"/>
                  </a:lnTo>
                  <a:lnTo>
                    <a:pt x="251" y="379"/>
                  </a:lnTo>
                  <a:lnTo>
                    <a:pt x="455" y="349"/>
                  </a:lnTo>
                  <a:lnTo>
                    <a:pt x="469" y="347"/>
                  </a:lnTo>
                  <a:lnTo>
                    <a:pt x="482" y="343"/>
                  </a:lnTo>
                  <a:lnTo>
                    <a:pt x="495" y="338"/>
                  </a:lnTo>
                  <a:lnTo>
                    <a:pt x="508" y="331"/>
                  </a:lnTo>
                  <a:lnTo>
                    <a:pt x="514" y="327"/>
                  </a:lnTo>
                  <a:lnTo>
                    <a:pt x="519" y="323"/>
                  </a:lnTo>
                  <a:lnTo>
                    <a:pt x="523" y="317"/>
                  </a:lnTo>
                  <a:lnTo>
                    <a:pt x="526" y="311"/>
                  </a:lnTo>
                  <a:lnTo>
                    <a:pt x="530" y="305"/>
                  </a:lnTo>
                  <a:lnTo>
                    <a:pt x="532" y="298"/>
                  </a:lnTo>
                  <a:lnTo>
                    <a:pt x="534" y="289"/>
                  </a:lnTo>
                  <a:lnTo>
                    <a:pt x="534" y="281"/>
                  </a:lnTo>
                  <a:lnTo>
                    <a:pt x="534" y="269"/>
                  </a:lnTo>
                  <a:lnTo>
                    <a:pt x="532" y="259"/>
                  </a:lnTo>
                  <a:lnTo>
                    <a:pt x="530" y="249"/>
                  </a:lnTo>
                  <a:lnTo>
                    <a:pt x="528" y="241"/>
                  </a:lnTo>
                  <a:lnTo>
                    <a:pt x="523" y="233"/>
                  </a:lnTo>
                  <a:lnTo>
                    <a:pt x="519" y="225"/>
                  </a:lnTo>
                  <a:lnTo>
                    <a:pt x="514" y="219"/>
                  </a:lnTo>
                  <a:lnTo>
                    <a:pt x="509" y="213"/>
                  </a:lnTo>
                  <a:lnTo>
                    <a:pt x="502" y="207"/>
                  </a:lnTo>
                  <a:lnTo>
                    <a:pt x="496" y="203"/>
                  </a:lnTo>
                  <a:lnTo>
                    <a:pt x="489" y="199"/>
                  </a:lnTo>
                  <a:lnTo>
                    <a:pt x="481" y="195"/>
                  </a:lnTo>
                  <a:lnTo>
                    <a:pt x="474" y="192"/>
                  </a:lnTo>
                  <a:lnTo>
                    <a:pt x="467" y="190"/>
                  </a:lnTo>
                  <a:lnTo>
                    <a:pt x="458" y="187"/>
                  </a:lnTo>
                  <a:lnTo>
                    <a:pt x="450" y="185"/>
                  </a:lnTo>
                  <a:lnTo>
                    <a:pt x="433" y="183"/>
                  </a:lnTo>
                  <a:lnTo>
                    <a:pt x="416" y="181"/>
                  </a:lnTo>
                  <a:lnTo>
                    <a:pt x="400" y="181"/>
                  </a:lnTo>
                  <a:lnTo>
                    <a:pt x="385" y="181"/>
                  </a:lnTo>
                  <a:lnTo>
                    <a:pt x="366" y="182"/>
                  </a:lnTo>
                  <a:lnTo>
                    <a:pt x="348" y="184"/>
                  </a:lnTo>
                  <a:lnTo>
                    <a:pt x="331" y="187"/>
                  </a:lnTo>
                  <a:lnTo>
                    <a:pt x="316" y="193"/>
                  </a:lnTo>
                  <a:lnTo>
                    <a:pt x="304" y="198"/>
                  </a:lnTo>
                  <a:lnTo>
                    <a:pt x="292" y="205"/>
                  </a:lnTo>
                  <a:lnTo>
                    <a:pt x="283" y="213"/>
                  </a:lnTo>
                  <a:lnTo>
                    <a:pt x="276" y="222"/>
                  </a:lnTo>
                  <a:lnTo>
                    <a:pt x="269" y="231"/>
                  </a:lnTo>
                  <a:lnTo>
                    <a:pt x="264" y="241"/>
                  </a:lnTo>
                  <a:lnTo>
                    <a:pt x="259" y="250"/>
                  </a:lnTo>
                  <a:lnTo>
                    <a:pt x="255" y="261"/>
                  </a:lnTo>
                  <a:lnTo>
                    <a:pt x="251" y="270"/>
                  </a:lnTo>
                  <a:lnTo>
                    <a:pt x="249" y="281"/>
                  </a:lnTo>
                  <a:lnTo>
                    <a:pt x="247" y="290"/>
                  </a:lnTo>
                  <a:lnTo>
                    <a:pt x="246" y="301"/>
                  </a:lnTo>
                  <a:lnTo>
                    <a:pt x="28" y="301"/>
                  </a:lnTo>
                  <a:lnTo>
                    <a:pt x="32" y="269"/>
                  </a:lnTo>
                  <a:lnTo>
                    <a:pt x="37" y="240"/>
                  </a:lnTo>
                  <a:lnTo>
                    <a:pt x="45" y="213"/>
                  </a:lnTo>
                  <a:lnTo>
                    <a:pt x="53" y="186"/>
                  </a:lnTo>
                  <a:lnTo>
                    <a:pt x="62" y="163"/>
                  </a:lnTo>
                  <a:lnTo>
                    <a:pt x="74" y="142"/>
                  </a:lnTo>
                  <a:lnTo>
                    <a:pt x="79" y="132"/>
                  </a:lnTo>
                  <a:lnTo>
                    <a:pt x="87" y="122"/>
                  </a:lnTo>
                  <a:lnTo>
                    <a:pt x="93" y="114"/>
                  </a:lnTo>
                  <a:lnTo>
                    <a:pt x="100" y="106"/>
                  </a:lnTo>
                  <a:lnTo>
                    <a:pt x="115" y="90"/>
                  </a:lnTo>
                  <a:lnTo>
                    <a:pt x="131" y="75"/>
                  </a:lnTo>
                  <a:lnTo>
                    <a:pt x="146" y="63"/>
                  </a:lnTo>
                  <a:lnTo>
                    <a:pt x="164" y="51"/>
                  </a:lnTo>
                  <a:lnTo>
                    <a:pt x="182" y="42"/>
                  </a:lnTo>
                  <a:lnTo>
                    <a:pt x="200" y="32"/>
                  </a:lnTo>
                  <a:lnTo>
                    <a:pt x="220" y="25"/>
                  </a:lnTo>
                  <a:lnTo>
                    <a:pt x="240" y="20"/>
                  </a:lnTo>
                  <a:lnTo>
                    <a:pt x="261" y="14"/>
                  </a:lnTo>
                  <a:lnTo>
                    <a:pt x="282" y="10"/>
                  </a:lnTo>
                  <a:lnTo>
                    <a:pt x="303" y="7"/>
                  </a:lnTo>
                  <a:lnTo>
                    <a:pt x="325" y="4"/>
                  </a:lnTo>
                  <a:lnTo>
                    <a:pt x="347" y="2"/>
                  </a:lnTo>
                  <a:lnTo>
                    <a:pt x="368" y="1"/>
                  </a:lnTo>
                  <a:lnTo>
                    <a:pt x="390" y="0"/>
                  </a:lnTo>
                  <a:lnTo>
                    <a:pt x="413" y="0"/>
                  </a:lnTo>
                  <a:lnTo>
                    <a:pt x="429" y="0"/>
                  </a:lnTo>
                  <a:lnTo>
                    <a:pt x="446" y="1"/>
                  </a:lnTo>
                  <a:lnTo>
                    <a:pt x="462" y="2"/>
                  </a:lnTo>
                  <a:lnTo>
                    <a:pt x="480" y="4"/>
                  </a:lnTo>
                  <a:lnTo>
                    <a:pt x="498" y="6"/>
                  </a:lnTo>
                  <a:lnTo>
                    <a:pt x="517" y="9"/>
                  </a:lnTo>
                  <a:lnTo>
                    <a:pt x="536" y="13"/>
                  </a:lnTo>
                  <a:lnTo>
                    <a:pt x="556" y="17"/>
                  </a:lnTo>
                  <a:lnTo>
                    <a:pt x="575" y="23"/>
                  </a:lnTo>
                  <a:lnTo>
                    <a:pt x="594" y="29"/>
                  </a:lnTo>
                  <a:lnTo>
                    <a:pt x="613" y="36"/>
                  </a:lnTo>
                  <a:lnTo>
                    <a:pt x="629" y="45"/>
                  </a:lnTo>
                  <a:lnTo>
                    <a:pt x="647" y="54"/>
                  </a:lnTo>
                  <a:lnTo>
                    <a:pt x="663" y="66"/>
                  </a:lnTo>
                  <a:lnTo>
                    <a:pt x="679" y="77"/>
                  </a:lnTo>
                  <a:lnTo>
                    <a:pt x="693" y="90"/>
                  </a:lnTo>
                  <a:lnTo>
                    <a:pt x="701" y="97"/>
                  </a:lnTo>
                  <a:lnTo>
                    <a:pt x="708" y="105"/>
                  </a:lnTo>
                  <a:lnTo>
                    <a:pt x="714" y="112"/>
                  </a:lnTo>
                  <a:lnTo>
                    <a:pt x="720" y="120"/>
                  </a:lnTo>
                  <a:lnTo>
                    <a:pt x="725" y="129"/>
                  </a:lnTo>
                  <a:lnTo>
                    <a:pt x="730" y="138"/>
                  </a:lnTo>
                  <a:lnTo>
                    <a:pt x="734" y="148"/>
                  </a:lnTo>
                  <a:lnTo>
                    <a:pt x="739" y="157"/>
                  </a:lnTo>
                  <a:lnTo>
                    <a:pt x="743" y="166"/>
                  </a:lnTo>
                  <a:lnTo>
                    <a:pt x="746" y="177"/>
                  </a:lnTo>
                  <a:lnTo>
                    <a:pt x="748" y="188"/>
                  </a:lnTo>
                  <a:lnTo>
                    <a:pt x="751" y="200"/>
                  </a:lnTo>
                  <a:lnTo>
                    <a:pt x="754" y="223"/>
                  </a:lnTo>
                  <a:lnTo>
                    <a:pt x="755" y="248"/>
                  </a:lnTo>
                  <a:lnTo>
                    <a:pt x="755" y="248"/>
                  </a:lnTo>
                  <a:close/>
                  <a:moveTo>
                    <a:pt x="534" y="573"/>
                  </a:moveTo>
                  <a:lnTo>
                    <a:pt x="534" y="463"/>
                  </a:lnTo>
                  <a:lnTo>
                    <a:pt x="525" y="471"/>
                  </a:lnTo>
                  <a:lnTo>
                    <a:pt x="514" y="477"/>
                  </a:lnTo>
                  <a:lnTo>
                    <a:pt x="500" y="482"/>
                  </a:lnTo>
                  <a:lnTo>
                    <a:pt x="484" y="489"/>
                  </a:lnTo>
                  <a:lnTo>
                    <a:pt x="465" y="494"/>
                  </a:lnTo>
                  <a:lnTo>
                    <a:pt x="440" y="500"/>
                  </a:lnTo>
                  <a:lnTo>
                    <a:pt x="413" y="505"/>
                  </a:lnTo>
                  <a:lnTo>
                    <a:pt x="381" y="511"/>
                  </a:lnTo>
                  <a:lnTo>
                    <a:pt x="365" y="513"/>
                  </a:lnTo>
                  <a:lnTo>
                    <a:pt x="349" y="516"/>
                  </a:lnTo>
                  <a:lnTo>
                    <a:pt x="334" y="520"/>
                  </a:lnTo>
                  <a:lnTo>
                    <a:pt x="321" y="524"/>
                  </a:lnTo>
                  <a:lnTo>
                    <a:pt x="308" y="528"/>
                  </a:lnTo>
                  <a:lnTo>
                    <a:pt x="295" y="534"/>
                  </a:lnTo>
                  <a:lnTo>
                    <a:pt x="283" y="539"/>
                  </a:lnTo>
                  <a:lnTo>
                    <a:pt x="272" y="545"/>
                  </a:lnTo>
                  <a:lnTo>
                    <a:pt x="262" y="552"/>
                  </a:lnTo>
                  <a:lnTo>
                    <a:pt x="252" y="561"/>
                  </a:lnTo>
                  <a:lnTo>
                    <a:pt x="245" y="571"/>
                  </a:lnTo>
                  <a:lnTo>
                    <a:pt x="239" y="582"/>
                  </a:lnTo>
                  <a:lnTo>
                    <a:pt x="234" y="594"/>
                  </a:lnTo>
                  <a:lnTo>
                    <a:pt x="230" y="608"/>
                  </a:lnTo>
                  <a:lnTo>
                    <a:pt x="228" y="624"/>
                  </a:lnTo>
                  <a:lnTo>
                    <a:pt x="226" y="640"/>
                  </a:lnTo>
                  <a:lnTo>
                    <a:pt x="228" y="654"/>
                  </a:lnTo>
                  <a:lnTo>
                    <a:pt x="230" y="667"/>
                  </a:lnTo>
                  <a:lnTo>
                    <a:pt x="232" y="678"/>
                  </a:lnTo>
                  <a:lnTo>
                    <a:pt x="237" y="690"/>
                  </a:lnTo>
                  <a:lnTo>
                    <a:pt x="242" y="699"/>
                  </a:lnTo>
                  <a:lnTo>
                    <a:pt x="248" y="708"/>
                  </a:lnTo>
                  <a:lnTo>
                    <a:pt x="255" y="715"/>
                  </a:lnTo>
                  <a:lnTo>
                    <a:pt x="263" y="721"/>
                  </a:lnTo>
                  <a:lnTo>
                    <a:pt x="271" y="727"/>
                  </a:lnTo>
                  <a:lnTo>
                    <a:pt x="280" y="731"/>
                  </a:lnTo>
                  <a:lnTo>
                    <a:pt x="288" y="735"/>
                  </a:lnTo>
                  <a:lnTo>
                    <a:pt x="297" y="738"/>
                  </a:lnTo>
                  <a:lnTo>
                    <a:pt x="306" y="740"/>
                  </a:lnTo>
                  <a:lnTo>
                    <a:pt x="314" y="742"/>
                  </a:lnTo>
                  <a:lnTo>
                    <a:pt x="323" y="743"/>
                  </a:lnTo>
                  <a:lnTo>
                    <a:pt x="332" y="743"/>
                  </a:lnTo>
                  <a:lnTo>
                    <a:pt x="351" y="742"/>
                  </a:lnTo>
                  <a:lnTo>
                    <a:pt x="370" y="740"/>
                  </a:lnTo>
                  <a:lnTo>
                    <a:pt x="388" y="736"/>
                  </a:lnTo>
                  <a:lnTo>
                    <a:pt x="406" y="732"/>
                  </a:lnTo>
                  <a:lnTo>
                    <a:pt x="423" y="726"/>
                  </a:lnTo>
                  <a:lnTo>
                    <a:pt x="439" y="717"/>
                  </a:lnTo>
                  <a:lnTo>
                    <a:pt x="455" y="709"/>
                  </a:lnTo>
                  <a:lnTo>
                    <a:pt x="471" y="698"/>
                  </a:lnTo>
                  <a:lnTo>
                    <a:pt x="484" y="686"/>
                  </a:lnTo>
                  <a:lnTo>
                    <a:pt x="497" y="673"/>
                  </a:lnTo>
                  <a:lnTo>
                    <a:pt x="508" y="660"/>
                  </a:lnTo>
                  <a:lnTo>
                    <a:pt x="517" y="645"/>
                  </a:lnTo>
                  <a:lnTo>
                    <a:pt x="523" y="628"/>
                  </a:lnTo>
                  <a:lnTo>
                    <a:pt x="529" y="611"/>
                  </a:lnTo>
                  <a:lnTo>
                    <a:pt x="533" y="593"/>
                  </a:lnTo>
                  <a:lnTo>
                    <a:pt x="534" y="5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Rectangle 25"/>
            <p:cNvSpPr>
              <a:spLocks noChangeArrowheads="1"/>
            </p:cNvSpPr>
            <p:nvPr userDrawn="1"/>
          </p:nvSpPr>
          <p:spPr bwMode="auto">
            <a:xfrm>
              <a:off x="7729538" y="6523038"/>
              <a:ext cx="36513" cy="184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7823201" y="6634163"/>
              <a:ext cx="103188" cy="73025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524" y="458"/>
                </a:cxn>
                <a:cxn ang="0">
                  <a:pos x="399" y="458"/>
                </a:cxn>
                <a:cxn ang="0">
                  <a:pos x="328" y="123"/>
                </a:cxn>
                <a:cxn ang="0">
                  <a:pos x="326" y="123"/>
                </a:cxn>
                <a:cxn ang="0">
                  <a:pos x="254" y="458"/>
                </a:cxn>
                <a:cxn ang="0">
                  <a:pos x="130" y="458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201" y="329"/>
                </a:cxn>
                <a:cxn ang="0">
                  <a:pos x="203" y="329"/>
                </a:cxn>
                <a:cxn ang="0">
                  <a:pos x="267" y="0"/>
                </a:cxn>
                <a:cxn ang="0">
                  <a:pos x="389" y="0"/>
                </a:cxn>
                <a:cxn ang="0">
                  <a:pos x="458" y="329"/>
                </a:cxn>
                <a:cxn ang="0">
                  <a:pos x="460" y="329"/>
                </a:cxn>
                <a:cxn ang="0">
                  <a:pos x="532" y="0"/>
                </a:cxn>
                <a:cxn ang="0">
                  <a:pos x="655" y="0"/>
                </a:cxn>
              </a:cxnLst>
              <a:rect l="0" t="0" r="r" b="b"/>
              <a:pathLst>
                <a:path w="655" h="458">
                  <a:moveTo>
                    <a:pt x="655" y="0"/>
                  </a:moveTo>
                  <a:lnTo>
                    <a:pt x="524" y="458"/>
                  </a:lnTo>
                  <a:lnTo>
                    <a:pt x="399" y="458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254" y="458"/>
                  </a:lnTo>
                  <a:lnTo>
                    <a:pt x="130" y="458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201" y="329"/>
                  </a:lnTo>
                  <a:lnTo>
                    <a:pt x="203" y="329"/>
                  </a:lnTo>
                  <a:lnTo>
                    <a:pt x="267" y="0"/>
                  </a:lnTo>
                  <a:lnTo>
                    <a:pt x="389" y="0"/>
                  </a:lnTo>
                  <a:lnTo>
                    <a:pt x="458" y="329"/>
                  </a:lnTo>
                  <a:lnTo>
                    <a:pt x="460" y="329"/>
                  </a:lnTo>
                  <a:lnTo>
                    <a:pt x="532" y="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Freeform 27"/>
            <p:cNvSpPr>
              <a:spLocks noEditPoints="1"/>
            </p:cNvSpPr>
            <p:nvPr userDrawn="1"/>
          </p:nvSpPr>
          <p:spPr bwMode="auto">
            <a:xfrm>
              <a:off x="7929563" y="6632575"/>
              <a:ext cx="74613" cy="76200"/>
            </a:xfrm>
            <a:custGeom>
              <a:avLst/>
              <a:gdLst/>
              <a:ahLst/>
              <a:cxnLst>
                <a:cxn ang="0">
                  <a:pos x="468" y="281"/>
                </a:cxn>
                <a:cxn ang="0">
                  <a:pos x="456" y="334"/>
                </a:cxn>
                <a:cxn ang="0">
                  <a:pos x="436" y="378"/>
                </a:cxn>
                <a:cxn ang="0">
                  <a:pos x="409" y="414"/>
                </a:cxn>
                <a:cxn ang="0">
                  <a:pos x="376" y="443"/>
                </a:cxn>
                <a:cxn ang="0">
                  <a:pos x="337" y="464"/>
                </a:cxn>
                <a:cxn ang="0">
                  <a:pos x="295" y="476"/>
                </a:cxn>
                <a:cxn ang="0">
                  <a:pos x="251" y="483"/>
                </a:cxn>
                <a:cxn ang="0">
                  <a:pos x="204" y="482"/>
                </a:cxn>
                <a:cxn ang="0">
                  <a:pos x="161" y="473"/>
                </a:cxn>
                <a:cxn ang="0">
                  <a:pos x="119" y="457"/>
                </a:cxn>
                <a:cxn ang="0">
                  <a:pos x="82" y="434"/>
                </a:cxn>
                <a:cxn ang="0">
                  <a:pos x="52" y="403"/>
                </a:cxn>
                <a:cxn ang="0">
                  <a:pos x="27" y="364"/>
                </a:cxn>
                <a:cxn ang="0">
                  <a:pos x="10" y="317"/>
                </a:cxn>
                <a:cxn ang="0">
                  <a:pos x="1" y="262"/>
                </a:cxn>
                <a:cxn ang="0">
                  <a:pos x="2" y="202"/>
                </a:cxn>
                <a:cxn ang="0">
                  <a:pos x="14" y="150"/>
                </a:cxn>
                <a:cxn ang="0">
                  <a:pos x="34" y="106"/>
                </a:cxn>
                <a:cxn ang="0">
                  <a:pos x="61" y="69"/>
                </a:cxn>
                <a:cxn ang="0">
                  <a:pos x="94" y="41"/>
                </a:cxn>
                <a:cxn ang="0">
                  <a:pos x="133" y="20"/>
                </a:cxn>
                <a:cxn ang="0">
                  <a:pos x="175" y="6"/>
                </a:cxn>
                <a:cxn ang="0">
                  <a:pos x="220" y="1"/>
                </a:cxn>
                <a:cxn ang="0">
                  <a:pos x="266" y="2"/>
                </a:cxn>
                <a:cxn ang="0">
                  <a:pos x="310" y="10"/>
                </a:cxn>
                <a:cxn ang="0">
                  <a:pos x="351" y="26"/>
                </a:cxn>
                <a:cxn ang="0">
                  <a:pos x="388" y="49"/>
                </a:cxn>
                <a:cxn ang="0">
                  <a:pos x="419" y="81"/>
                </a:cxn>
                <a:cxn ang="0">
                  <a:pos x="445" y="120"/>
                </a:cxn>
                <a:cxn ang="0">
                  <a:pos x="461" y="167"/>
                </a:cxn>
                <a:cxn ang="0">
                  <a:pos x="470" y="221"/>
                </a:cxn>
                <a:cxn ang="0">
                  <a:pos x="346" y="227"/>
                </a:cxn>
                <a:cxn ang="0">
                  <a:pos x="337" y="179"/>
                </a:cxn>
                <a:cxn ang="0">
                  <a:pos x="329" y="156"/>
                </a:cxn>
                <a:cxn ang="0">
                  <a:pos x="316" y="137"/>
                </a:cxn>
                <a:cxn ang="0">
                  <a:pos x="299" y="120"/>
                </a:cxn>
                <a:cxn ang="0">
                  <a:pos x="275" y="108"/>
                </a:cxn>
                <a:cxn ang="0">
                  <a:pos x="246" y="103"/>
                </a:cxn>
                <a:cxn ang="0">
                  <a:pos x="214" y="104"/>
                </a:cxn>
                <a:cxn ang="0">
                  <a:pos x="186" y="111"/>
                </a:cxn>
                <a:cxn ang="0">
                  <a:pos x="165" y="125"/>
                </a:cxn>
                <a:cxn ang="0">
                  <a:pos x="149" y="144"/>
                </a:cxn>
                <a:cxn ang="0">
                  <a:pos x="138" y="164"/>
                </a:cxn>
                <a:cxn ang="0">
                  <a:pos x="130" y="195"/>
                </a:cxn>
                <a:cxn ang="0">
                  <a:pos x="125" y="241"/>
                </a:cxn>
                <a:cxn ang="0">
                  <a:pos x="130" y="288"/>
                </a:cxn>
                <a:cxn ang="0">
                  <a:pos x="138" y="319"/>
                </a:cxn>
                <a:cxn ang="0">
                  <a:pos x="149" y="340"/>
                </a:cxn>
                <a:cxn ang="0">
                  <a:pos x="165" y="358"/>
                </a:cxn>
                <a:cxn ang="0">
                  <a:pos x="186" y="371"/>
                </a:cxn>
                <a:cxn ang="0">
                  <a:pos x="214" y="380"/>
                </a:cxn>
                <a:cxn ang="0">
                  <a:pos x="246" y="381"/>
                </a:cxn>
                <a:cxn ang="0">
                  <a:pos x="275" y="376"/>
                </a:cxn>
                <a:cxn ang="0">
                  <a:pos x="299" y="363"/>
                </a:cxn>
                <a:cxn ang="0">
                  <a:pos x="316" y="346"/>
                </a:cxn>
                <a:cxn ang="0">
                  <a:pos x="329" y="326"/>
                </a:cxn>
                <a:cxn ang="0">
                  <a:pos x="337" y="304"/>
                </a:cxn>
                <a:cxn ang="0">
                  <a:pos x="346" y="257"/>
                </a:cxn>
              </a:cxnLst>
              <a:rect l="0" t="0" r="r" b="b"/>
              <a:pathLst>
                <a:path w="470" h="483">
                  <a:moveTo>
                    <a:pt x="470" y="241"/>
                  </a:moveTo>
                  <a:lnTo>
                    <a:pt x="470" y="262"/>
                  </a:lnTo>
                  <a:lnTo>
                    <a:pt x="468" y="281"/>
                  </a:lnTo>
                  <a:lnTo>
                    <a:pt x="464" y="300"/>
                  </a:lnTo>
                  <a:lnTo>
                    <a:pt x="461" y="317"/>
                  </a:lnTo>
                  <a:lnTo>
                    <a:pt x="456" y="334"/>
                  </a:lnTo>
                  <a:lnTo>
                    <a:pt x="451" y="349"/>
                  </a:lnTo>
                  <a:lnTo>
                    <a:pt x="445" y="364"/>
                  </a:lnTo>
                  <a:lnTo>
                    <a:pt x="436" y="378"/>
                  </a:lnTo>
                  <a:lnTo>
                    <a:pt x="428" y="391"/>
                  </a:lnTo>
                  <a:lnTo>
                    <a:pt x="419" y="403"/>
                  </a:lnTo>
                  <a:lnTo>
                    <a:pt x="409" y="414"/>
                  </a:lnTo>
                  <a:lnTo>
                    <a:pt x="399" y="425"/>
                  </a:lnTo>
                  <a:lnTo>
                    <a:pt x="388" y="434"/>
                  </a:lnTo>
                  <a:lnTo>
                    <a:pt x="376" y="443"/>
                  </a:lnTo>
                  <a:lnTo>
                    <a:pt x="364" y="450"/>
                  </a:lnTo>
                  <a:lnTo>
                    <a:pt x="351" y="457"/>
                  </a:lnTo>
                  <a:lnTo>
                    <a:pt x="337" y="464"/>
                  </a:lnTo>
                  <a:lnTo>
                    <a:pt x="324" y="469"/>
                  </a:lnTo>
                  <a:lnTo>
                    <a:pt x="310" y="473"/>
                  </a:lnTo>
                  <a:lnTo>
                    <a:pt x="295" y="476"/>
                  </a:lnTo>
                  <a:lnTo>
                    <a:pt x="281" y="479"/>
                  </a:lnTo>
                  <a:lnTo>
                    <a:pt x="266" y="482"/>
                  </a:lnTo>
                  <a:lnTo>
                    <a:pt x="251" y="483"/>
                  </a:lnTo>
                  <a:lnTo>
                    <a:pt x="236" y="483"/>
                  </a:lnTo>
                  <a:lnTo>
                    <a:pt x="220" y="483"/>
                  </a:lnTo>
                  <a:lnTo>
                    <a:pt x="204" y="482"/>
                  </a:lnTo>
                  <a:lnTo>
                    <a:pt x="189" y="479"/>
                  </a:lnTo>
                  <a:lnTo>
                    <a:pt x="175" y="476"/>
                  </a:lnTo>
                  <a:lnTo>
                    <a:pt x="161" y="473"/>
                  </a:lnTo>
                  <a:lnTo>
                    <a:pt x="146" y="469"/>
                  </a:lnTo>
                  <a:lnTo>
                    <a:pt x="133" y="464"/>
                  </a:lnTo>
                  <a:lnTo>
                    <a:pt x="119" y="457"/>
                  </a:lnTo>
                  <a:lnTo>
                    <a:pt x="106" y="450"/>
                  </a:lnTo>
                  <a:lnTo>
                    <a:pt x="94" y="443"/>
                  </a:lnTo>
                  <a:lnTo>
                    <a:pt x="82" y="434"/>
                  </a:lnTo>
                  <a:lnTo>
                    <a:pt x="72" y="425"/>
                  </a:lnTo>
                  <a:lnTo>
                    <a:pt x="61" y="414"/>
                  </a:lnTo>
                  <a:lnTo>
                    <a:pt x="52" y="403"/>
                  </a:lnTo>
                  <a:lnTo>
                    <a:pt x="42" y="391"/>
                  </a:lnTo>
                  <a:lnTo>
                    <a:pt x="34" y="378"/>
                  </a:lnTo>
                  <a:lnTo>
                    <a:pt x="27" y="364"/>
                  </a:lnTo>
                  <a:lnTo>
                    <a:pt x="19" y="349"/>
                  </a:lnTo>
                  <a:lnTo>
                    <a:pt x="14" y="334"/>
                  </a:lnTo>
                  <a:lnTo>
                    <a:pt x="10" y="317"/>
                  </a:lnTo>
                  <a:lnTo>
                    <a:pt x="6" y="300"/>
                  </a:lnTo>
                  <a:lnTo>
                    <a:pt x="2" y="281"/>
                  </a:lnTo>
                  <a:lnTo>
                    <a:pt x="1" y="262"/>
                  </a:lnTo>
                  <a:lnTo>
                    <a:pt x="0" y="241"/>
                  </a:lnTo>
                  <a:lnTo>
                    <a:pt x="1" y="221"/>
                  </a:lnTo>
                  <a:lnTo>
                    <a:pt x="2" y="202"/>
                  </a:lnTo>
                  <a:lnTo>
                    <a:pt x="6" y="184"/>
                  </a:lnTo>
                  <a:lnTo>
                    <a:pt x="10" y="167"/>
                  </a:lnTo>
                  <a:lnTo>
                    <a:pt x="14" y="150"/>
                  </a:lnTo>
                  <a:lnTo>
                    <a:pt x="19" y="134"/>
                  </a:lnTo>
                  <a:lnTo>
                    <a:pt x="27" y="120"/>
                  </a:lnTo>
                  <a:lnTo>
                    <a:pt x="34" y="106"/>
                  </a:lnTo>
                  <a:lnTo>
                    <a:pt x="42" y="92"/>
                  </a:lnTo>
                  <a:lnTo>
                    <a:pt x="52" y="81"/>
                  </a:lnTo>
                  <a:lnTo>
                    <a:pt x="61" y="69"/>
                  </a:lnTo>
                  <a:lnTo>
                    <a:pt x="72" y="59"/>
                  </a:lnTo>
                  <a:lnTo>
                    <a:pt x="82" y="49"/>
                  </a:lnTo>
                  <a:lnTo>
                    <a:pt x="94" y="41"/>
                  </a:lnTo>
                  <a:lnTo>
                    <a:pt x="106" y="32"/>
                  </a:lnTo>
                  <a:lnTo>
                    <a:pt x="119" y="26"/>
                  </a:lnTo>
                  <a:lnTo>
                    <a:pt x="133" y="20"/>
                  </a:lnTo>
                  <a:lnTo>
                    <a:pt x="146" y="15"/>
                  </a:lnTo>
                  <a:lnTo>
                    <a:pt x="161" y="10"/>
                  </a:lnTo>
                  <a:lnTo>
                    <a:pt x="175" y="6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20" y="1"/>
                  </a:lnTo>
                  <a:lnTo>
                    <a:pt x="236" y="0"/>
                  </a:lnTo>
                  <a:lnTo>
                    <a:pt x="251" y="1"/>
                  </a:lnTo>
                  <a:lnTo>
                    <a:pt x="266" y="2"/>
                  </a:lnTo>
                  <a:lnTo>
                    <a:pt x="281" y="4"/>
                  </a:lnTo>
                  <a:lnTo>
                    <a:pt x="295" y="6"/>
                  </a:lnTo>
                  <a:lnTo>
                    <a:pt x="310" y="10"/>
                  </a:lnTo>
                  <a:lnTo>
                    <a:pt x="324" y="15"/>
                  </a:lnTo>
                  <a:lnTo>
                    <a:pt x="337" y="20"/>
                  </a:lnTo>
                  <a:lnTo>
                    <a:pt x="351" y="26"/>
                  </a:lnTo>
                  <a:lnTo>
                    <a:pt x="364" y="32"/>
                  </a:lnTo>
                  <a:lnTo>
                    <a:pt x="376" y="41"/>
                  </a:lnTo>
                  <a:lnTo>
                    <a:pt x="388" y="49"/>
                  </a:lnTo>
                  <a:lnTo>
                    <a:pt x="399" y="59"/>
                  </a:lnTo>
                  <a:lnTo>
                    <a:pt x="409" y="69"/>
                  </a:lnTo>
                  <a:lnTo>
                    <a:pt x="419" y="81"/>
                  </a:lnTo>
                  <a:lnTo>
                    <a:pt x="428" y="92"/>
                  </a:lnTo>
                  <a:lnTo>
                    <a:pt x="436" y="106"/>
                  </a:lnTo>
                  <a:lnTo>
                    <a:pt x="445" y="120"/>
                  </a:lnTo>
                  <a:lnTo>
                    <a:pt x="451" y="134"/>
                  </a:lnTo>
                  <a:lnTo>
                    <a:pt x="456" y="150"/>
                  </a:lnTo>
                  <a:lnTo>
                    <a:pt x="461" y="167"/>
                  </a:lnTo>
                  <a:lnTo>
                    <a:pt x="464" y="184"/>
                  </a:lnTo>
                  <a:lnTo>
                    <a:pt x="468" y="202"/>
                  </a:lnTo>
                  <a:lnTo>
                    <a:pt x="470" y="221"/>
                  </a:lnTo>
                  <a:lnTo>
                    <a:pt x="470" y="241"/>
                  </a:lnTo>
                  <a:close/>
                  <a:moveTo>
                    <a:pt x="346" y="241"/>
                  </a:moveTo>
                  <a:lnTo>
                    <a:pt x="346" y="227"/>
                  </a:lnTo>
                  <a:lnTo>
                    <a:pt x="344" y="211"/>
                  </a:lnTo>
                  <a:lnTo>
                    <a:pt x="342" y="195"/>
                  </a:lnTo>
                  <a:lnTo>
                    <a:pt x="337" y="179"/>
                  </a:lnTo>
                  <a:lnTo>
                    <a:pt x="335" y="172"/>
                  </a:lnTo>
                  <a:lnTo>
                    <a:pt x="332" y="164"/>
                  </a:lnTo>
                  <a:lnTo>
                    <a:pt x="329" y="156"/>
                  </a:lnTo>
                  <a:lnTo>
                    <a:pt x="326" y="150"/>
                  </a:lnTo>
                  <a:lnTo>
                    <a:pt x="322" y="144"/>
                  </a:lnTo>
                  <a:lnTo>
                    <a:pt x="316" y="137"/>
                  </a:lnTo>
                  <a:lnTo>
                    <a:pt x="311" y="131"/>
                  </a:lnTo>
                  <a:lnTo>
                    <a:pt x="305" y="125"/>
                  </a:lnTo>
                  <a:lnTo>
                    <a:pt x="299" y="120"/>
                  </a:lnTo>
                  <a:lnTo>
                    <a:pt x="292" y="115"/>
                  </a:lnTo>
                  <a:lnTo>
                    <a:pt x="284" y="111"/>
                  </a:lnTo>
                  <a:lnTo>
                    <a:pt x="275" y="108"/>
                  </a:lnTo>
                  <a:lnTo>
                    <a:pt x="267" y="106"/>
                  </a:lnTo>
                  <a:lnTo>
                    <a:pt x="257" y="104"/>
                  </a:lnTo>
                  <a:lnTo>
                    <a:pt x="246" y="103"/>
                  </a:lnTo>
                  <a:lnTo>
                    <a:pt x="236" y="102"/>
                  </a:lnTo>
                  <a:lnTo>
                    <a:pt x="224" y="103"/>
                  </a:lnTo>
                  <a:lnTo>
                    <a:pt x="214" y="104"/>
                  </a:lnTo>
                  <a:lnTo>
                    <a:pt x="204" y="106"/>
                  </a:lnTo>
                  <a:lnTo>
                    <a:pt x="195" y="108"/>
                  </a:lnTo>
                  <a:lnTo>
                    <a:pt x="186" y="111"/>
                  </a:lnTo>
                  <a:lnTo>
                    <a:pt x="179" y="115"/>
                  </a:lnTo>
                  <a:lnTo>
                    <a:pt x="172" y="120"/>
                  </a:lnTo>
                  <a:lnTo>
                    <a:pt x="165" y="125"/>
                  </a:lnTo>
                  <a:lnTo>
                    <a:pt x="160" y="131"/>
                  </a:lnTo>
                  <a:lnTo>
                    <a:pt x="154" y="137"/>
                  </a:lnTo>
                  <a:lnTo>
                    <a:pt x="149" y="144"/>
                  </a:lnTo>
                  <a:lnTo>
                    <a:pt x="145" y="150"/>
                  </a:lnTo>
                  <a:lnTo>
                    <a:pt x="141" y="156"/>
                  </a:lnTo>
                  <a:lnTo>
                    <a:pt x="138" y="164"/>
                  </a:lnTo>
                  <a:lnTo>
                    <a:pt x="135" y="172"/>
                  </a:lnTo>
                  <a:lnTo>
                    <a:pt x="133" y="179"/>
                  </a:lnTo>
                  <a:lnTo>
                    <a:pt x="130" y="195"/>
                  </a:lnTo>
                  <a:lnTo>
                    <a:pt x="126" y="211"/>
                  </a:lnTo>
                  <a:lnTo>
                    <a:pt x="125" y="227"/>
                  </a:lnTo>
                  <a:lnTo>
                    <a:pt x="125" y="241"/>
                  </a:lnTo>
                  <a:lnTo>
                    <a:pt x="125" y="257"/>
                  </a:lnTo>
                  <a:lnTo>
                    <a:pt x="126" y="273"/>
                  </a:lnTo>
                  <a:lnTo>
                    <a:pt x="130" y="288"/>
                  </a:lnTo>
                  <a:lnTo>
                    <a:pt x="133" y="304"/>
                  </a:lnTo>
                  <a:lnTo>
                    <a:pt x="135" y="312"/>
                  </a:lnTo>
                  <a:lnTo>
                    <a:pt x="138" y="319"/>
                  </a:lnTo>
                  <a:lnTo>
                    <a:pt x="141" y="326"/>
                  </a:lnTo>
                  <a:lnTo>
                    <a:pt x="145" y="334"/>
                  </a:lnTo>
                  <a:lnTo>
                    <a:pt x="149" y="340"/>
                  </a:lnTo>
                  <a:lnTo>
                    <a:pt x="154" y="346"/>
                  </a:lnTo>
                  <a:lnTo>
                    <a:pt x="160" y="352"/>
                  </a:lnTo>
                  <a:lnTo>
                    <a:pt x="165" y="358"/>
                  </a:lnTo>
                  <a:lnTo>
                    <a:pt x="172" y="363"/>
                  </a:lnTo>
                  <a:lnTo>
                    <a:pt x="179" y="368"/>
                  </a:lnTo>
                  <a:lnTo>
                    <a:pt x="186" y="371"/>
                  </a:lnTo>
                  <a:lnTo>
                    <a:pt x="195" y="376"/>
                  </a:lnTo>
                  <a:lnTo>
                    <a:pt x="204" y="378"/>
                  </a:lnTo>
                  <a:lnTo>
                    <a:pt x="214" y="380"/>
                  </a:lnTo>
                  <a:lnTo>
                    <a:pt x="224" y="381"/>
                  </a:lnTo>
                  <a:lnTo>
                    <a:pt x="236" y="381"/>
                  </a:lnTo>
                  <a:lnTo>
                    <a:pt x="246" y="381"/>
                  </a:lnTo>
                  <a:lnTo>
                    <a:pt x="257" y="380"/>
                  </a:lnTo>
                  <a:lnTo>
                    <a:pt x="267" y="378"/>
                  </a:lnTo>
                  <a:lnTo>
                    <a:pt x="275" y="376"/>
                  </a:lnTo>
                  <a:lnTo>
                    <a:pt x="284" y="371"/>
                  </a:lnTo>
                  <a:lnTo>
                    <a:pt x="292" y="368"/>
                  </a:lnTo>
                  <a:lnTo>
                    <a:pt x="299" y="363"/>
                  </a:lnTo>
                  <a:lnTo>
                    <a:pt x="305" y="358"/>
                  </a:lnTo>
                  <a:lnTo>
                    <a:pt x="311" y="352"/>
                  </a:lnTo>
                  <a:lnTo>
                    <a:pt x="316" y="346"/>
                  </a:lnTo>
                  <a:lnTo>
                    <a:pt x="322" y="340"/>
                  </a:lnTo>
                  <a:lnTo>
                    <a:pt x="326" y="334"/>
                  </a:lnTo>
                  <a:lnTo>
                    <a:pt x="329" y="326"/>
                  </a:lnTo>
                  <a:lnTo>
                    <a:pt x="332" y="319"/>
                  </a:lnTo>
                  <a:lnTo>
                    <a:pt x="335" y="312"/>
                  </a:lnTo>
                  <a:lnTo>
                    <a:pt x="337" y="304"/>
                  </a:lnTo>
                  <a:lnTo>
                    <a:pt x="342" y="288"/>
                  </a:lnTo>
                  <a:lnTo>
                    <a:pt x="344" y="273"/>
                  </a:lnTo>
                  <a:lnTo>
                    <a:pt x="346" y="257"/>
                  </a:lnTo>
                  <a:lnTo>
                    <a:pt x="346" y="2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8018463" y="6632575"/>
              <a:ext cx="41275" cy="74613"/>
            </a:xfrm>
            <a:custGeom>
              <a:avLst/>
              <a:gdLst/>
              <a:ahLst/>
              <a:cxnLst>
                <a:cxn ang="0">
                  <a:pos x="0" y="471"/>
                </a:cxn>
                <a:cxn ang="0">
                  <a:pos x="0" y="13"/>
                </a:cxn>
                <a:cxn ang="0">
                  <a:pos x="115" y="13"/>
                </a:cxn>
                <a:cxn ang="0">
                  <a:pos x="115" y="92"/>
                </a:cxn>
                <a:cxn ang="0">
                  <a:pos x="117" y="92"/>
                </a:cxn>
                <a:cxn ang="0">
                  <a:pos x="127" y="74"/>
                </a:cxn>
                <a:cxn ang="0">
                  <a:pos x="137" y="58"/>
                </a:cxn>
                <a:cxn ang="0">
                  <a:pos x="149" y="43"/>
                </a:cxn>
                <a:cxn ang="0">
                  <a:pos x="162" y="28"/>
                </a:cxn>
                <a:cxn ang="0">
                  <a:pos x="170" y="22"/>
                </a:cxn>
                <a:cxn ang="0">
                  <a:pos x="177" y="17"/>
                </a:cxn>
                <a:cxn ang="0">
                  <a:pos x="187" y="13"/>
                </a:cxn>
                <a:cxn ang="0">
                  <a:pos x="196" y="8"/>
                </a:cxn>
                <a:cxn ang="0">
                  <a:pos x="207" y="5"/>
                </a:cxn>
                <a:cxn ang="0">
                  <a:pos x="218" y="3"/>
                </a:cxn>
                <a:cxn ang="0">
                  <a:pos x="230" y="1"/>
                </a:cxn>
                <a:cxn ang="0">
                  <a:pos x="243" y="0"/>
                </a:cxn>
                <a:cxn ang="0">
                  <a:pos x="255" y="1"/>
                </a:cxn>
                <a:cxn ang="0">
                  <a:pos x="266" y="2"/>
                </a:cxn>
                <a:cxn ang="0">
                  <a:pos x="266" y="125"/>
                </a:cxn>
                <a:cxn ang="0">
                  <a:pos x="258" y="124"/>
                </a:cxn>
                <a:cxn ang="0">
                  <a:pos x="250" y="123"/>
                </a:cxn>
                <a:cxn ang="0">
                  <a:pos x="241" y="123"/>
                </a:cxn>
                <a:cxn ang="0">
                  <a:pos x="232" y="123"/>
                </a:cxn>
                <a:cxn ang="0">
                  <a:pos x="221" y="123"/>
                </a:cxn>
                <a:cxn ang="0">
                  <a:pos x="210" y="124"/>
                </a:cxn>
                <a:cxn ang="0">
                  <a:pos x="200" y="126"/>
                </a:cxn>
                <a:cxn ang="0">
                  <a:pos x="191" y="127"/>
                </a:cxn>
                <a:cxn ang="0">
                  <a:pos x="182" y="130"/>
                </a:cxn>
                <a:cxn ang="0">
                  <a:pos x="175" y="132"/>
                </a:cxn>
                <a:cxn ang="0">
                  <a:pos x="168" y="136"/>
                </a:cxn>
                <a:cxn ang="0">
                  <a:pos x="161" y="139"/>
                </a:cxn>
                <a:cxn ang="0">
                  <a:pos x="155" y="144"/>
                </a:cxn>
                <a:cxn ang="0">
                  <a:pos x="150" y="149"/>
                </a:cxn>
                <a:cxn ang="0">
                  <a:pos x="146" y="153"/>
                </a:cxn>
                <a:cxn ang="0">
                  <a:pos x="141" y="158"/>
                </a:cxn>
                <a:cxn ang="0">
                  <a:pos x="137" y="164"/>
                </a:cxn>
                <a:cxn ang="0">
                  <a:pos x="134" y="169"/>
                </a:cxn>
                <a:cxn ang="0">
                  <a:pos x="131" y="175"/>
                </a:cxn>
                <a:cxn ang="0">
                  <a:pos x="129" y="181"/>
                </a:cxn>
                <a:cxn ang="0">
                  <a:pos x="125" y="194"/>
                </a:cxn>
                <a:cxn ang="0">
                  <a:pos x="123" y="207"/>
                </a:cxn>
                <a:cxn ang="0">
                  <a:pos x="120" y="219"/>
                </a:cxn>
                <a:cxn ang="0">
                  <a:pos x="120" y="232"/>
                </a:cxn>
                <a:cxn ang="0">
                  <a:pos x="120" y="471"/>
                </a:cxn>
                <a:cxn ang="0">
                  <a:pos x="0" y="471"/>
                </a:cxn>
              </a:cxnLst>
              <a:rect l="0" t="0" r="r" b="b"/>
              <a:pathLst>
                <a:path w="266" h="471">
                  <a:moveTo>
                    <a:pt x="0" y="471"/>
                  </a:moveTo>
                  <a:lnTo>
                    <a:pt x="0" y="13"/>
                  </a:lnTo>
                  <a:lnTo>
                    <a:pt x="115" y="13"/>
                  </a:lnTo>
                  <a:lnTo>
                    <a:pt x="115" y="92"/>
                  </a:lnTo>
                  <a:lnTo>
                    <a:pt x="117" y="92"/>
                  </a:lnTo>
                  <a:lnTo>
                    <a:pt x="127" y="74"/>
                  </a:lnTo>
                  <a:lnTo>
                    <a:pt x="137" y="58"/>
                  </a:lnTo>
                  <a:lnTo>
                    <a:pt x="149" y="43"/>
                  </a:lnTo>
                  <a:lnTo>
                    <a:pt x="162" y="28"/>
                  </a:lnTo>
                  <a:lnTo>
                    <a:pt x="170" y="22"/>
                  </a:lnTo>
                  <a:lnTo>
                    <a:pt x="177" y="17"/>
                  </a:lnTo>
                  <a:lnTo>
                    <a:pt x="187" y="13"/>
                  </a:lnTo>
                  <a:lnTo>
                    <a:pt x="196" y="8"/>
                  </a:lnTo>
                  <a:lnTo>
                    <a:pt x="207" y="5"/>
                  </a:lnTo>
                  <a:lnTo>
                    <a:pt x="218" y="3"/>
                  </a:lnTo>
                  <a:lnTo>
                    <a:pt x="230" y="1"/>
                  </a:lnTo>
                  <a:lnTo>
                    <a:pt x="243" y="0"/>
                  </a:lnTo>
                  <a:lnTo>
                    <a:pt x="255" y="1"/>
                  </a:lnTo>
                  <a:lnTo>
                    <a:pt x="266" y="2"/>
                  </a:lnTo>
                  <a:lnTo>
                    <a:pt x="266" y="125"/>
                  </a:lnTo>
                  <a:lnTo>
                    <a:pt x="258" y="124"/>
                  </a:lnTo>
                  <a:lnTo>
                    <a:pt x="250" y="123"/>
                  </a:lnTo>
                  <a:lnTo>
                    <a:pt x="241" y="123"/>
                  </a:lnTo>
                  <a:lnTo>
                    <a:pt x="232" y="123"/>
                  </a:lnTo>
                  <a:lnTo>
                    <a:pt x="221" y="123"/>
                  </a:lnTo>
                  <a:lnTo>
                    <a:pt x="210" y="124"/>
                  </a:lnTo>
                  <a:lnTo>
                    <a:pt x="200" y="126"/>
                  </a:lnTo>
                  <a:lnTo>
                    <a:pt x="191" y="127"/>
                  </a:lnTo>
                  <a:lnTo>
                    <a:pt x="182" y="130"/>
                  </a:lnTo>
                  <a:lnTo>
                    <a:pt x="175" y="132"/>
                  </a:lnTo>
                  <a:lnTo>
                    <a:pt x="168" y="136"/>
                  </a:lnTo>
                  <a:lnTo>
                    <a:pt x="161" y="139"/>
                  </a:lnTo>
                  <a:lnTo>
                    <a:pt x="155" y="144"/>
                  </a:lnTo>
                  <a:lnTo>
                    <a:pt x="150" y="149"/>
                  </a:lnTo>
                  <a:lnTo>
                    <a:pt x="146" y="153"/>
                  </a:lnTo>
                  <a:lnTo>
                    <a:pt x="141" y="158"/>
                  </a:lnTo>
                  <a:lnTo>
                    <a:pt x="137" y="164"/>
                  </a:lnTo>
                  <a:lnTo>
                    <a:pt x="134" y="169"/>
                  </a:lnTo>
                  <a:lnTo>
                    <a:pt x="131" y="175"/>
                  </a:lnTo>
                  <a:lnTo>
                    <a:pt x="129" y="181"/>
                  </a:lnTo>
                  <a:lnTo>
                    <a:pt x="125" y="194"/>
                  </a:lnTo>
                  <a:lnTo>
                    <a:pt x="123" y="207"/>
                  </a:lnTo>
                  <a:lnTo>
                    <a:pt x="120" y="219"/>
                  </a:lnTo>
                  <a:lnTo>
                    <a:pt x="120" y="232"/>
                  </a:lnTo>
                  <a:lnTo>
                    <a:pt x="120" y="471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Rectangle 29"/>
            <p:cNvSpPr>
              <a:spLocks noChangeArrowheads="1"/>
            </p:cNvSpPr>
            <p:nvPr userDrawn="1"/>
          </p:nvSpPr>
          <p:spPr bwMode="auto">
            <a:xfrm>
              <a:off x="8072438" y="6608763"/>
              <a:ext cx="19050" cy="98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8105776" y="6608763"/>
              <a:ext cx="69850" cy="100013"/>
            </a:xfrm>
            <a:custGeom>
              <a:avLst/>
              <a:gdLst/>
              <a:ahLst/>
              <a:cxnLst>
                <a:cxn ang="0">
                  <a:pos x="328" y="619"/>
                </a:cxn>
                <a:cxn ang="0">
                  <a:pos x="320" y="571"/>
                </a:cxn>
                <a:cxn ang="0">
                  <a:pos x="299" y="594"/>
                </a:cxn>
                <a:cxn ang="0">
                  <a:pos x="276" y="612"/>
                </a:cxn>
                <a:cxn ang="0">
                  <a:pos x="231" y="627"/>
                </a:cxn>
                <a:cxn ang="0">
                  <a:pos x="176" y="631"/>
                </a:cxn>
                <a:cxn ang="0">
                  <a:pos x="131" y="621"/>
                </a:cxn>
                <a:cxn ang="0">
                  <a:pos x="93" y="603"/>
                </a:cxn>
                <a:cxn ang="0">
                  <a:pos x="62" y="576"/>
                </a:cxn>
                <a:cxn ang="0">
                  <a:pos x="38" y="543"/>
                </a:cxn>
                <a:cxn ang="0">
                  <a:pos x="19" y="505"/>
                </a:cxn>
                <a:cxn ang="0">
                  <a:pos x="7" y="462"/>
                </a:cxn>
                <a:cxn ang="0">
                  <a:pos x="1" y="417"/>
                </a:cxn>
                <a:cxn ang="0">
                  <a:pos x="0" y="365"/>
                </a:cxn>
                <a:cxn ang="0">
                  <a:pos x="6" y="312"/>
                </a:cxn>
                <a:cxn ang="0">
                  <a:pos x="20" y="267"/>
                </a:cxn>
                <a:cxn ang="0">
                  <a:pos x="41" y="229"/>
                </a:cxn>
                <a:cxn ang="0">
                  <a:pos x="66" y="197"/>
                </a:cxn>
                <a:cxn ang="0">
                  <a:pos x="95" y="174"/>
                </a:cxn>
                <a:cxn ang="0">
                  <a:pos x="129" y="158"/>
                </a:cxn>
                <a:cxn ang="0">
                  <a:pos x="165" y="150"/>
                </a:cxn>
                <a:cxn ang="0">
                  <a:pos x="204" y="149"/>
                </a:cxn>
                <a:cxn ang="0">
                  <a:pos x="241" y="155"/>
                </a:cxn>
                <a:cxn ang="0">
                  <a:pos x="271" y="168"/>
                </a:cxn>
                <a:cxn ang="0">
                  <a:pos x="305" y="196"/>
                </a:cxn>
                <a:cxn ang="0">
                  <a:pos x="324" y="220"/>
                </a:cxn>
                <a:cxn ang="0">
                  <a:pos x="124" y="393"/>
                </a:cxn>
                <a:cxn ang="0">
                  <a:pos x="128" y="438"/>
                </a:cxn>
                <a:cxn ang="0">
                  <a:pos x="144" y="483"/>
                </a:cxn>
                <a:cxn ang="0">
                  <a:pos x="168" y="513"/>
                </a:cxn>
                <a:cxn ang="0">
                  <a:pos x="189" y="526"/>
                </a:cxn>
                <a:cxn ang="0">
                  <a:pos x="213" y="531"/>
                </a:cxn>
                <a:cxn ang="0">
                  <a:pos x="241" y="531"/>
                </a:cxn>
                <a:cxn ang="0">
                  <a:pos x="265" y="525"/>
                </a:cxn>
                <a:cxn ang="0">
                  <a:pos x="284" y="513"/>
                </a:cxn>
                <a:cxn ang="0">
                  <a:pos x="300" y="497"/>
                </a:cxn>
                <a:cxn ang="0">
                  <a:pos x="319" y="465"/>
                </a:cxn>
                <a:cxn ang="0">
                  <a:pos x="330" y="418"/>
                </a:cxn>
                <a:cxn ang="0">
                  <a:pos x="328" y="364"/>
                </a:cxn>
                <a:cxn ang="0">
                  <a:pos x="319" y="321"/>
                </a:cxn>
                <a:cxn ang="0">
                  <a:pos x="310" y="299"/>
                </a:cxn>
                <a:cxn ang="0">
                  <a:pos x="295" y="280"/>
                </a:cxn>
                <a:cxn ang="0">
                  <a:pos x="277" y="265"/>
                </a:cxn>
                <a:cxn ang="0">
                  <a:pos x="255" y="256"/>
                </a:cxn>
                <a:cxn ang="0">
                  <a:pos x="227" y="253"/>
                </a:cxn>
                <a:cxn ang="0">
                  <a:pos x="199" y="256"/>
                </a:cxn>
                <a:cxn ang="0">
                  <a:pos x="177" y="264"/>
                </a:cxn>
                <a:cxn ang="0">
                  <a:pos x="161" y="278"/>
                </a:cxn>
                <a:cxn ang="0">
                  <a:pos x="146" y="296"/>
                </a:cxn>
                <a:cxn ang="0">
                  <a:pos x="129" y="341"/>
                </a:cxn>
                <a:cxn ang="0">
                  <a:pos x="124" y="393"/>
                </a:cxn>
              </a:cxnLst>
              <a:rect l="0" t="0" r="r" b="b"/>
              <a:pathLst>
                <a:path w="445" h="632">
                  <a:moveTo>
                    <a:pt x="445" y="0"/>
                  </a:moveTo>
                  <a:lnTo>
                    <a:pt x="445" y="619"/>
                  </a:lnTo>
                  <a:lnTo>
                    <a:pt x="328" y="619"/>
                  </a:lnTo>
                  <a:lnTo>
                    <a:pt x="328" y="561"/>
                  </a:lnTo>
                  <a:lnTo>
                    <a:pt x="325" y="561"/>
                  </a:lnTo>
                  <a:lnTo>
                    <a:pt x="320" y="571"/>
                  </a:lnTo>
                  <a:lnTo>
                    <a:pt x="313" y="579"/>
                  </a:lnTo>
                  <a:lnTo>
                    <a:pt x="307" y="586"/>
                  </a:lnTo>
                  <a:lnTo>
                    <a:pt x="299" y="594"/>
                  </a:lnTo>
                  <a:lnTo>
                    <a:pt x="292" y="600"/>
                  </a:lnTo>
                  <a:lnTo>
                    <a:pt x="284" y="606"/>
                  </a:lnTo>
                  <a:lnTo>
                    <a:pt x="276" y="612"/>
                  </a:lnTo>
                  <a:lnTo>
                    <a:pt x="267" y="616"/>
                  </a:lnTo>
                  <a:lnTo>
                    <a:pt x="249" y="622"/>
                  </a:lnTo>
                  <a:lnTo>
                    <a:pt x="231" y="627"/>
                  </a:lnTo>
                  <a:lnTo>
                    <a:pt x="212" y="631"/>
                  </a:lnTo>
                  <a:lnTo>
                    <a:pt x="193" y="632"/>
                  </a:lnTo>
                  <a:lnTo>
                    <a:pt x="176" y="631"/>
                  </a:lnTo>
                  <a:lnTo>
                    <a:pt x="161" y="628"/>
                  </a:lnTo>
                  <a:lnTo>
                    <a:pt x="145" y="625"/>
                  </a:lnTo>
                  <a:lnTo>
                    <a:pt x="131" y="621"/>
                  </a:lnTo>
                  <a:lnTo>
                    <a:pt x="118" y="617"/>
                  </a:lnTo>
                  <a:lnTo>
                    <a:pt x="105" y="611"/>
                  </a:lnTo>
                  <a:lnTo>
                    <a:pt x="93" y="603"/>
                  </a:lnTo>
                  <a:lnTo>
                    <a:pt x="82" y="595"/>
                  </a:lnTo>
                  <a:lnTo>
                    <a:pt x="71" y="586"/>
                  </a:lnTo>
                  <a:lnTo>
                    <a:pt x="62" y="576"/>
                  </a:lnTo>
                  <a:lnTo>
                    <a:pt x="53" y="567"/>
                  </a:lnTo>
                  <a:lnTo>
                    <a:pt x="45" y="555"/>
                  </a:lnTo>
                  <a:lnTo>
                    <a:pt x="38" y="543"/>
                  </a:lnTo>
                  <a:lnTo>
                    <a:pt x="30" y="531"/>
                  </a:lnTo>
                  <a:lnTo>
                    <a:pt x="24" y="518"/>
                  </a:lnTo>
                  <a:lnTo>
                    <a:pt x="19" y="505"/>
                  </a:lnTo>
                  <a:lnTo>
                    <a:pt x="15" y="490"/>
                  </a:lnTo>
                  <a:lnTo>
                    <a:pt x="10" y="476"/>
                  </a:lnTo>
                  <a:lnTo>
                    <a:pt x="7" y="462"/>
                  </a:lnTo>
                  <a:lnTo>
                    <a:pt x="4" y="447"/>
                  </a:lnTo>
                  <a:lnTo>
                    <a:pt x="2" y="431"/>
                  </a:lnTo>
                  <a:lnTo>
                    <a:pt x="1" y="417"/>
                  </a:lnTo>
                  <a:lnTo>
                    <a:pt x="0" y="401"/>
                  </a:lnTo>
                  <a:lnTo>
                    <a:pt x="0" y="385"/>
                  </a:lnTo>
                  <a:lnTo>
                    <a:pt x="0" y="365"/>
                  </a:lnTo>
                  <a:lnTo>
                    <a:pt x="1" y="346"/>
                  </a:lnTo>
                  <a:lnTo>
                    <a:pt x="3" y="328"/>
                  </a:lnTo>
                  <a:lnTo>
                    <a:pt x="6" y="312"/>
                  </a:lnTo>
                  <a:lnTo>
                    <a:pt x="10" y="296"/>
                  </a:lnTo>
                  <a:lnTo>
                    <a:pt x="15" y="281"/>
                  </a:lnTo>
                  <a:lnTo>
                    <a:pt x="20" y="267"/>
                  </a:lnTo>
                  <a:lnTo>
                    <a:pt x="26" y="253"/>
                  </a:lnTo>
                  <a:lnTo>
                    <a:pt x="34" y="240"/>
                  </a:lnTo>
                  <a:lnTo>
                    <a:pt x="41" y="229"/>
                  </a:lnTo>
                  <a:lnTo>
                    <a:pt x="48" y="217"/>
                  </a:lnTo>
                  <a:lnTo>
                    <a:pt x="57" y="207"/>
                  </a:lnTo>
                  <a:lnTo>
                    <a:pt x="66" y="197"/>
                  </a:lnTo>
                  <a:lnTo>
                    <a:pt x="76" y="189"/>
                  </a:lnTo>
                  <a:lnTo>
                    <a:pt x="85" y="182"/>
                  </a:lnTo>
                  <a:lnTo>
                    <a:pt x="95" y="174"/>
                  </a:lnTo>
                  <a:lnTo>
                    <a:pt x="107" y="168"/>
                  </a:lnTo>
                  <a:lnTo>
                    <a:pt x="118" y="163"/>
                  </a:lnTo>
                  <a:lnTo>
                    <a:pt x="129" y="158"/>
                  </a:lnTo>
                  <a:lnTo>
                    <a:pt x="141" y="155"/>
                  </a:lnTo>
                  <a:lnTo>
                    <a:pt x="153" y="152"/>
                  </a:lnTo>
                  <a:lnTo>
                    <a:pt x="165" y="150"/>
                  </a:lnTo>
                  <a:lnTo>
                    <a:pt x="177" y="149"/>
                  </a:lnTo>
                  <a:lnTo>
                    <a:pt x="190" y="148"/>
                  </a:lnTo>
                  <a:lnTo>
                    <a:pt x="204" y="149"/>
                  </a:lnTo>
                  <a:lnTo>
                    <a:pt x="217" y="151"/>
                  </a:lnTo>
                  <a:lnTo>
                    <a:pt x="230" y="153"/>
                  </a:lnTo>
                  <a:lnTo>
                    <a:pt x="241" y="155"/>
                  </a:lnTo>
                  <a:lnTo>
                    <a:pt x="252" y="158"/>
                  </a:lnTo>
                  <a:lnTo>
                    <a:pt x="261" y="163"/>
                  </a:lnTo>
                  <a:lnTo>
                    <a:pt x="271" y="168"/>
                  </a:lnTo>
                  <a:lnTo>
                    <a:pt x="278" y="173"/>
                  </a:lnTo>
                  <a:lnTo>
                    <a:pt x="293" y="185"/>
                  </a:lnTo>
                  <a:lnTo>
                    <a:pt x="305" y="196"/>
                  </a:lnTo>
                  <a:lnTo>
                    <a:pt x="315" y="208"/>
                  </a:lnTo>
                  <a:lnTo>
                    <a:pt x="323" y="220"/>
                  </a:lnTo>
                  <a:lnTo>
                    <a:pt x="324" y="220"/>
                  </a:lnTo>
                  <a:lnTo>
                    <a:pt x="324" y="0"/>
                  </a:lnTo>
                  <a:lnTo>
                    <a:pt x="445" y="0"/>
                  </a:lnTo>
                  <a:close/>
                  <a:moveTo>
                    <a:pt x="124" y="393"/>
                  </a:moveTo>
                  <a:lnTo>
                    <a:pt x="124" y="407"/>
                  </a:lnTo>
                  <a:lnTo>
                    <a:pt x="126" y="423"/>
                  </a:lnTo>
                  <a:lnTo>
                    <a:pt x="128" y="438"/>
                  </a:lnTo>
                  <a:lnTo>
                    <a:pt x="132" y="453"/>
                  </a:lnTo>
                  <a:lnTo>
                    <a:pt x="137" y="469"/>
                  </a:lnTo>
                  <a:lnTo>
                    <a:pt x="144" y="483"/>
                  </a:lnTo>
                  <a:lnTo>
                    <a:pt x="152" y="496"/>
                  </a:lnTo>
                  <a:lnTo>
                    <a:pt x="163" y="508"/>
                  </a:lnTo>
                  <a:lnTo>
                    <a:pt x="168" y="513"/>
                  </a:lnTo>
                  <a:lnTo>
                    <a:pt x="174" y="518"/>
                  </a:lnTo>
                  <a:lnTo>
                    <a:pt x="182" y="522"/>
                  </a:lnTo>
                  <a:lnTo>
                    <a:pt x="189" y="526"/>
                  </a:lnTo>
                  <a:lnTo>
                    <a:pt x="196" y="528"/>
                  </a:lnTo>
                  <a:lnTo>
                    <a:pt x="205" y="530"/>
                  </a:lnTo>
                  <a:lnTo>
                    <a:pt x="213" y="531"/>
                  </a:lnTo>
                  <a:lnTo>
                    <a:pt x="223" y="532"/>
                  </a:lnTo>
                  <a:lnTo>
                    <a:pt x="232" y="532"/>
                  </a:lnTo>
                  <a:lnTo>
                    <a:pt x="241" y="531"/>
                  </a:lnTo>
                  <a:lnTo>
                    <a:pt x="250" y="529"/>
                  </a:lnTo>
                  <a:lnTo>
                    <a:pt x="257" y="527"/>
                  </a:lnTo>
                  <a:lnTo>
                    <a:pt x="265" y="525"/>
                  </a:lnTo>
                  <a:lnTo>
                    <a:pt x="272" y="521"/>
                  </a:lnTo>
                  <a:lnTo>
                    <a:pt x="278" y="517"/>
                  </a:lnTo>
                  <a:lnTo>
                    <a:pt x="284" y="513"/>
                  </a:lnTo>
                  <a:lnTo>
                    <a:pt x="291" y="508"/>
                  </a:lnTo>
                  <a:lnTo>
                    <a:pt x="296" y="503"/>
                  </a:lnTo>
                  <a:lnTo>
                    <a:pt x="300" y="497"/>
                  </a:lnTo>
                  <a:lnTo>
                    <a:pt x="305" y="492"/>
                  </a:lnTo>
                  <a:lnTo>
                    <a:pt x="313" y="478"/>
                  </a:lnTo>
                  <a:lnTo>
                    <a:pt x="319" y="465"/>
                  </a:lnTo>
                  <a:lnTo>
                    <a:pt x="324" y="449"/>
                  </a:lnTo>
                  <a:lnTo>
                    <a:pt x="328" y="433"/>
                  </a:lnTo>
                  <a:lnTo>
                    <a:pt x="330" y="418"/>
                  </a:lnTo>
                  <a:lnTo>
                    <a:pt x="330" y="400"/>
                  </a:lnTo>
                  <a:lnTo>
                    <a:pt x="330" y="382"/>
                  </a:lnTo>
                  <a:lnTo>
                    <a:pt x="328" y="364"/>
                  </a:lnTo>
                  <a:lnTo>
                    <a:pt x="325" y="346"/>
                  </a:lnTo>
                  <a:lnTo>
                    <a:pt x="321" y="329"/>
                  </a:lnTo>
                  <a:lnTo>
                    <a:pt x="319" y="321"/>
                  </a:lnTo>
                  <a:lnTo>
                    <a:pt x="316" y="314"/>
                  </a:lnTo>
                  <a:lnTo>
                    <a:pt x="313" y="306"/>
                  </a:lnTo>
                  <a:lnTo>
                    <a:pt x="310" y="299"/>
                  </a:lnTo>
                  <a:lnTo>
                    <a:pt x="305" y="293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90" y="275"/>
                  </a:lnTo>
                  <a:lnTo>
                    <a:pt x="284" y="270"/>
                  </a:lnTo>
                  <a:lnTo>
                    <a:pt x="277" y="265"/>
                  </a:lnTo>
                  <a:lnTo>
                    <a:pt x="271" y="261"/>
                  </a:lnTo>
                  <a:lnTo>
                    <a:pt x="262" y="258"/>
                  </a:lnTo>
                  <a:lnTo>
                    <a:pt x="255" y="256"/>
                  </a:lnTo>
                  <a:lnTo>
                    <a:pt x="246" y="254"/>
                  </a:lnTo>
                  <a:lnTo>
                    <a:pt x="236" y="253"/>
                  </a:lnTo>
                  <a:lnTo>
                    <a:pt x="227" y="253"/>
                  </a:lnTo>
                  <a:lnTo>
                    <a:pt x="217" y="253"/>
                  </a:lnTo>
                  <a:lnTo>
                    <a:pt x="208" y="254"/>
                  </a:lnTo>
                  <a:lnTo>
                    <a:pt x="199" y="256"/>
                  </a:lnTo>
                  <a:lnTo>
                    <a:pt x="192" y="258"/>
                  </a:lnTo>
                  <a:lnTo>
                    <a:pt x="185" y="261"/>
                  </a:lnTo>
                  <a:lnTo>
                    <a:pt x="177" y="264"/>
                  </a:lnTo>
                  <a:lnTo>
                    <a:pt x="171" y="269"/>
                  </a:lnTo>
                  <a:lnTo>
                    <a:pt x="166" y="273"/>
                  </a:lnTo>
                  <a:lnTo>
                    <a:pt x="161" y="278"/>
                  </a:lnTo>
                  <a:lnTo>
                    <a:pt x="155" y="283"/>
                  </a:lnTo>
                  <a:lnTo>
                    <a:pt x="150" y="290"/>
                  </a:lnTo>
                  <a:lnTo>
                    <a:pt x="146" y="296"/>
                  </a:lnTo>
                  <a:lnTo>
                    <a:pt x="139" y="310"/>
                  </a:lnTo>
                  <a:lnTo>
                    <a:pt x="133" y="324"/>
                  </a:lnTo>
                  <a:lnTo>
                    <a:pt x="129" y="341"/>
                  </a:lnTo>
                  <a:lnTo>
                    <a:pt x="126" y="358"/>
                  </a:lnTo>
                  <a:lnTo>
                    <a:pt x="124" y="376"/>
                  </a:lnTo>
                  <a:lnTo>
                    <a:pt x="124" y="3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191501" y="6551613"/>
              <a:ext cx="57150" cy="55563"/>
            </a:xfrm>
            <a:custGeom>
              <a:avLst/>
              <a:gdLst/>
              <a:ahLst/>
              <a:cxnLst>
                <a:cxn ang="0">
                  <a:pos x="144" y="350"/>
                </a:cxn>
                <a:cxn ang="0">
                  <a:pos x="100" y="335"/>
                </a:cxn>
                <a:cxn ang="0">
                  <a:pos x="62" y="311"/>
                </a:cxn>
                <a:cxn ang="0">
                  <a:pos x="31" y="277"/>
                </a:cxn>
                <a:cxn ang="0">
                  <a:pos x="9" y="236"/>
                </a:cxn>
                <a:cxn ang="0">
                  <a:pos x="0" y="189"/>
                </a:cxn>
                <a:cxn ang="0">
                  <a:pos x="3" y="139"/>
                </a:cxn>
                <a:cxn ang="0">
                  <a:pos x="19" y="96"/>
                </a:cxn>
                <a:cxn ang="0">
                  <a:pos x="45" y="58"/>
                </a:cxn>
                <a:cxn ang="0">
                  <a:pos x="80" y="29"/>
                </a:cxn>
                <a:cxn ang="0">
                  <a:pos x="121" y="9"/>
                </a:cxn>
                <a:cxn ang="0">
                  <a:pos x="167" y="0"/>
                </a:cxn>
                <a:cxn ang="0">
                  <a:pos x="214" y="3"/>
                </a:cxn>
                <a:cxn ang="0">
                  <a:pos x="258" y="18"/>
                </a:cxn>
                <a:cxn ang="0">
                  <a:pos x="296" y="42"/>
                </a:cxn>
                <a:cxn ang="0">
                  <a:pos x="326" y="76"/>
                </a:cxn>
                <a:cxn ang="0">
                  <a:pos x="347" y="117"/>
                </a:cxn>
                <a:cxn ang="0">
                  <a:pos x="357" y="163"/>
                </a:cxn>
                <a:cxn ang="0">
                  <a:pos x="354" y="213"/>
                </a:cxn>
                <a:cxn ang="0">
                  <a:pos x="339" y="257"/>
                </a:cxn>
                <a:cxn ang="0">
                  <a:pos x="313" y="295"/>
                </a:cxn>
                <a:cxn ang="0">
                  <a:pos x="278" y="323"/>
                </a:cxn>
                <a:cxn ang="0">
                  <a:pos x="237" y="343"/>
                </a:cxn>
                <a:cxn ang="0">
                  <a:pos x="191" y="353"/>
                </a:cxn>
                <a:cxn ang="0">
                  <a:pos x="36" y="187"/>
                </a:cxn>
                <a:cxn ang="0">
                  <a:pos x="43" y="226"/>
                </a:cxn>
                <a:cxn ang="0">
                  <a:pos x="60" y="260"/>
                </a:cxn>
                <a:cxn ang="0">
                  <a:pos x="84" y="288"/>
                </a:cxn>
                <a:cxn ang="0">
                  <a:pos x="114" y="309"/>
                </a:cxn>
                <a:cxn ang="0">
                  <a:pos x="150" y="320"/>
                </a:cxn>
                <a:cxn ang="0">
                  <a:pos x="189" y="323"/>
                </a:cxn>
                <a:cxn ang="0">
                  <a:pos x="227" y="316"/>
                </a:cxn>
                <a:cxn ang="0">
                  <a:pos x="259" y="299"/>
                </a:cxn>
                <a:cxn ang="0">
                  <a:pos x="287" y="275"/>
                </a:cxn>
                <a:cxn ang="0">
                  <a:pos x="308" y="244"/>
                </a:cxn>
                <a:cxn ang="0">
                  <a:pos x="319" y="207"/>
                </a:cxn>
                <a:cxn ang="0">
                  <a:pos x="322" y="166"/>
                </a:cxn>
                <a:cxn ang="0">
                  <a:pos x="315" y="127"/>
                </a:cxn>
                <a:cxn ang="0">
                  <a:pos x="298" y="93"/>
                </a:cxn>
                <a:cxn ang="0">
                  <a:pos x="274" y="65"/>
                </a:cxn>
                <a:cxn ang="0">
                  <a:pos x="244" y="44"/>
                </a:cxn>
                <a:cxn ang="0">
                  <a:pos x="209" y="32"/>
                </a:cxn>
                <a:cxn ang="0">
                  <a:pos x="169" y="30"/>
                </a:cxn>
                <a:cxn ang="0">
                  <a:pos x="131" y="37"/>
                </a:cxn>
                <a:cxn ang="0">
                  <a:pos x="98" y="54"/>
                </a:cxn>
                <a:cxn ang="0">
                  <a:pos x="70" y="78"/>
                </a:cxn>
                <a:cxn ang="0">
                  <a:pos x="50" y="109"/>
                </a:cxn>
                <a:cxn ang="0">
                  <a:pos x="38" y="146"/>
                </a:cxn>
                <a:cxn ang="0">
                  <a:pos x="36" y="175"/>
                </a:cxn>
                <a:cxn ang="0">
                  <a:pos x="111" y="75"/>
                </a:cxn>
                <a:cxn ang="0">
                  <a:pos x="227" y="80"/>
                </a:cxn>
                <a:cxn ang="0">
                  <a:pos x="247" y="93"/>
                </a:cxn>
                <a:cxn ang="0">
                  <a:pos x="258" y="112"/>
                </a:cxn>
                <a:cxn ang="0">
                  <a:pos x="259" y="145"/>
                </a:cxn>
                <a:cxn ang="0">
                  <a:pos x="249" y="169"/>
                </a:cxn>
                <a:cxn ang="0">
                  <a:pos x="218" y="187"/>
                </a:cxn>
                <a:cxn ang="0">
                  <a:pos x="177" y="190"/>
                </a:cxn>
                <a:cxn ang="0">
                  <a:pos x="189" y="164"/>
                </a:cxn>
                <a:cxn ang="0">
                  <a:pos x="216" y="158"/>
                </a:cxn>
                <a:cxn ang="0">
                  <a:pos x="226" y="145"/>
                </a:cxn>
                <a:cxn ang="0">
                  <a:pos x="227" y="122"/>
                </a:cxn>
                <a:cxn ang="0">
                  <a:pos x="217" y="108"/>
                </a:cxn>
                <a:cxn ang="0">
                  <a:pos x="192" y="101"/>
                </a:cxn>
              </a:cxnLst>
              <a:rect l="0" t="0" r="r" b="b"/>
              <a:pathLst>
                <a:path w="358" h="353">
                  <a:moveTo>
                    <a:pt x="179" y="353"/>
                  </a:moveTo>
                  <a:lnTo>
                    <a:pt x="167" y="353"/>
                  </a:lnTo>
                  <a:lnTo>
                    <a:pt x="155" y="352"/>
                  </a:lnTo>
                  <a:lnTo>
                    <a:pt x="144" y="350"/>
                  </a:lnTo>
                  <a:lnTo>
                    <a:pt x="132" y="346"/>
                  </a:lnTo>
                  <a:lnTo>
                    <a:pt x="121" y="343"/>
                  </a:lnTo>
                  <a:lnTo>
                    <a:pt x="110" y="340"/>
                  </a:lnTo>
                  <a:lnTo>
                    <a:pt x="100" y="335"/>
                  </a:lnTo>
                  <a:lnTo>
                    <a:pt x="89" y="330"/>
                  </a:lnTo>
                  <a:lnTo>
                    <a:pt x="80" y="323"/>
                  </a:lnTo>
                  <a:lnTo>
                    <a:pt x="70" y="317"/>
                  </a:lnTo>
                  <a:lnTo>
                    <a:pt x="62" y="311"/>
                  </a:lnTo>
                  <a:lnTo>
                    <a:pt x="53" y="302"/>
                  </a:lnTo>
                  <a:lnTo>
                    <a:pt x="45" y="295"/>
                  </a:lnTo>
                  <a:lnTo>
                    <a:pt x="38" y="286"/>
                  </a:lnTo>
                  <a:lnTo>
                    <a:pt x="31" y="277"/>
                  </a:lnTo>
                  <a:lnTo>
                    <a:pt x="25" y="268"/>
                  </a:lnTo>
                  <a:lnTo>
                    <a:pt x="19" y="257"/>
                  </a:lnTo>
                  <a:lnTo>
                    <a:pt x="14" y="247"/>
                  </a:lnTo>
                  <a:lnTo>
                    <a:pt x="9" y="236"/>
                  </a:lnTo>
                  <a:lnTo>
                    <a:pt x="6" y="225"/>
                  </a:lnTo>
                  <a:lnTo>
                    <a:pt x="3" y="213"/>
                  </a:lnTo>
                  <a:lnTo>
                    <a:pt x="2" y="201"/>
                  </a:lnTo>
                  <a:lnTo>
                    <a:pt x="0" y="189"/>
                  </a:lnTo>
                  <a:lnTo>
                    <a:pt x="0" y="175"/>
                  </a:lnTo>
                  <a:lnTo>
                    <a:pt x="0" y="163"/>
                  </a:lnTo>
                  <a:lnTo>
                    <a:pt x="2" y="151"/>
                  </a:lnTo>
                  <a:lnTo>
                    <a:pt x="3" y="139"/>
                  </a:lnTo>
                  <a:lnTo>
                    <a:pt x="6" y="127"/>
                  </a:lnTo>
                  <a:lnTo>
                    <a:pt x="9" y="117"/>
                  </a:lnTo>
                  <a:lnTo>
                    <a:pt x="14" y="106"/>
                  </a:lnTo>
                  <a:lnTo>
                    <a:pt x="19" y="96"/>
                  </a:lnTo>
                  <a:lnTo>
                    <a:pt x="25" y="85"/>
                  </a:lnTo>
                  <a:lnTo>
                    <a:pt x="31" y="76"/>
                  </a:lnTo>
                  <a:lnTo>
                    <a:pt x="38" y="66"/>
                  </a:lnTo>
                  <a:lnTo>
                    <a:pt x="45" y="58"/>
                  </a:lnTo>
                  <a:lnTo>
                    <a:pt x="53" y="50"/>
                  </a:lnTo>
                  <a:lnTo>
                    <a:pt x="62" y="42"/>
                  </a:lnTo>
                  <a:lnTo>
                    <a:pt x="70" y="35"/>
                  </a:lnTo>
                  <a:lnTo>
                    <a:pt x="80" y="29"/>
                  </a:lnTo>
                  <a:lnTo>
                    <a:pt x="89" y="23"/>
                  </a:lnTo>
                  <a:lnTo>
                    <a:pt x="100" y="18"/>
                  </a:lnTo>
                  <a:lnTo>
                    <a:pt x="110" y="13"/>
                  </a:lnTo>
                  <a:lnTo>
                    <a:pt x="121" y="9"/>
                  </a:lnTo>
                  <a:lnTo>
                    <a:pt x="132" y="5"/>
                  </a:lnTo>
                  <a:lnTo>
                    <a:pt x="144" y="3"/>
                  </a:lnTo>
                  <a:lnTo>
                    <a:pt x="155" y="1"/>
                  </a:lnTo>
                  <a:lnTo>
                    <a:pt x="167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6" y="5"/>
                  </a:lnTo>
                  <a:lnTo>
                    <a:pt x="237" y="9"/>
                  </a:lnTo>
                  <a:lnTo>
                    <a:pt x="248" y="13"/>
                  </a:lnTo>
                  <a:lnTo>
                    <a:pt x="258" y="18"/>
                  </a:lnTo>
                  <a:lnTo>
                    <a:pt x="269" y="23"/>
                  </a:lnTo>
                  <a:lnTo>
                    <a:pt x="278" y="29"/>
                  </a:lnTo>
                  <a:lnTo>
                    <a:pt x="288" y="35"/>
                  </a:lnTo>
                  <a:lnTo>
                    <a:pt x="296" y="42"/>
                  </a:lnTo>
                  <a:lnTo>
                    <a:pt x="304" y="50"/>
                  </a:lnTo>
                  <a:lnTo>
                    <a:pt x="313" y="58"/>
                  </a:lnTo>
                  <a:lnTo>
                    <a:pt x="320" y="66"/>
                  </a:lnTo>
                  <a:lnTo>
                    <a:pt x="326" y="76"/>
                  </a:lnTo>
                  <a:lnTo>
                    <a:pt x="333" y="85"/>
                  </a:lnTo>
                  <a:lnTo>
                    <a:pt x="339" y="96"/>
                  </a:lnTo>
                  <a:lnTo>
                    <a:pt x="343" y="106"/>
                  </a:lnTo>
                  <a:lnTo>
                    <a:pt x="347" y="117"/>
                  </a:lnTo>
                  <a:lnTo>
                    <a:pt x="352" y="127"/>
                  </a:lnTo>
                  <a:lnTo>
                    <a:pt x="354" y="139"/>
                  </a:lnTo>
                  <a:lnTo>
                    <a:pt x="356" y="151"/>
                  </a:lnTo>
                  <a:lnTo>
                    <a:pt x="357" y="163"/>
                  </a:lnTo>
                  <a:lnTo>
                    <a:pt x="358" y="175"/>
                  </a:lnTo>
                  <a:lnTo>
                    <a:pt x="357" y="189"/>
                  </a:lnTo>
                  <a:lnTo>
                    <a:pt x="356" y="201"/>
                  </a:lnTo>
                  <a:lnTo>
                    <a:pt x="354" y="213"/>
                  </a:lnTo>
                  <a:lnTo>
                    <a:pt x="352" y="225"/>
                  </a:lnTo>
                  <a:lnTo>
                    <a:pt x="347" y="236"/>
                  </a:lnTo>
                  <a:lnTo>
                    <a:pt x="343" y="247"/>
                  </a:lnTo>
                  <a:lnTo>
                    <a:pt x="339" y="257"/>
                  </a:lnTo>
                  <a:lnTo>
                    <a:pt x="333" y="268"/>
                  </a:lnTo>
                  <a:lnTo>
                    <a:pt x="326" y="277"/>
                  </a:lnTo>
                  <a:lnTo>
                    <a:pt x="320" y="286"/>
                  </a:lnTo>
                  <a:lnTo>
                    <a:pt x="313" y="295"/>
                  </a:lnTo>
                  <a:lnTo>
                    <a:pt x="304" y="302"/>
                  </a:lnTo>
                  <a:lnTo>
                    <a:pt x="296" y="311"/>
                  </a:lnTo>
                  <a:lnTo>
                    <a:pt x="288" y="317"/>
                  </a:lnTo>
                  <a:lnTo>
                    <a:pt x="278" y="323"/>
                  </a:lnTo>
                  <a:lnTo>
                    <a:pt x="269" y="330"/>
                  </a:lnTo>
                  <a:lnTo>
                    <a:pt x="258" y="335"/>
                  </a:lnTo>
                  <a:lnTo>
                    <a:pt x="248" y="340"/>
                  </a:lnTo>
                  <a:lnTo>
                    <a:pt x="237" y="343"/>
                  </a:lnTo>
                  <a:lnTo>
                    <a:pt x="226" y="346"/>
                  </a:lnTo>
                  <a:lnTo>
                    <a:pt x="214" y="350"/>
                  </a:lnTo>
                  <a:lnTo>
                    <a:pt x="203" y="352"/>
                  </a:lnTo>
                  <a:lnTo>
                    <a:pt x="191" y="353"/>
                  </a:lnTo>
                  <a:lnTo>
                    <a:pt x="179" y="353"/>
                  </a:lnTo>
                  <a:lnTo>
                    <a:pt x="179" y="353"/>
                  </a:lnTo>
                  <a:close/>
                  <a:moveTo>
                    <a:pt x="36" y="175"/>
                  </a:moveTo>
                  <a:lnTo>
                    <a:pt x="36" y="187"/>
                  </a:lnTo>
                  <a:lnTo>
                    <a:pt x="37" y="196"/>
                  </a:lnTo>
                  <a:lnTo>
                    <a:pt x="38" y="207"/>
                  </a:lnTo>
                  <a:lnTo>
                    <a:pt x="40" y="216"/>
                  </a:lnTo>
                  <a:lnTo>
                    <a:pt x="43" y="226"/>
                  </a:lnTo>
                  <a:lnTo>
                    <a:pt x="46" y="235"/>
                  </a:lnTo>
                  <a:lnTo>
                    <a:pt x="50" y="244"/>
                  </a:lnTo>
                  <a:lnTo>
                    <a:pt x="55" y="252"/>
                  </a:lnTo>
                  <a:lnTo>
                    <a:pt x="60" y="260"/>
                  </a:lnTo>
                  <a:lnTo>
                    <a:pt x="65" y="268"/>
                  </a:lnTo>
                  <a:lnTo>
                    <a:pt x="70" y="275"/>
                  </a:lnTo>
                  <a:lnTo>
                    <a:pt x="77" y="281"/>
                  </a:lnTo>
                  <a:lnTo>
                    <a:pt x="84" y="288"/>
                  </a:lnTo>
                  <a:lnTo>
                    <a:pt x="90" y="294"/>
                  </a:lnTo>
                  <a:lnTo>
                    <a:pt x="98" y="299"/>
                  </a:lnTo>
                  <a:lnTo>
                    <a:pt x="106" y="304"/>
                  </a:lnTo>
                  <a:lnTo>
                    <a:pt x="114" y="309"/>
                  </a:lnTo>
                  <a:lnTo>
                    <a:pt x="123" y="313"/>
                  </a:lnTo>
                  <a:lnTo>
                    <a:pt x="131" y="316"/>
                  </a:lnTo>
                  <a:lnTo>
                    <a:pt x="141" y="318"/>
                  </a:lnTo>
                  <a:lnTo>
                    <a:pt x="150" y="320"/>
                  </a:lnTo>
                  <a:lnTo>
                    <a:pt x="160" y="322"/>
                  </a:lnTo>
                  <a:lnTo>
                    <a:pt x="169" y="323"/>
                  </a:lnTo>
                  <a:lnTo>
                    <a:pt x="179" y="323"/>
                  </a:lnTo>
                  <a:lnTo>
                    <a:pt x="189" y="323"/>
                  </a:lnTo>
                  <a:lnTo>
                    <a:pt x="198" y="322"/>
                  </a:lnTo>
                  <a:lnTo>
                    <a:pt x="209" y="320"/>
                  </a:lnTo>
                  <a:lnTo>
                    <a:pt x="217" y="318"/>
                  </a:lnTo>
                  <a:lnTo>
                    <a:pt x="227" y="316"/>
                  </a:lnTo>
                  <a:lnTo>
                    <a:pt x="235" y="313"/>
                  </a:lnTo>
                  <a:lnTo>
                    <a:pt x="244" y="309"/>
                  </a:lnTo>
                  <a:lnTo>
                    <a:pt x="252" y="304"/>
                  </a:lnTo>
                  <a:lnTo>
                    <a:pt x="259" y="299"/>
                  </a:lnTo>
                  <a:lnTo>
                    <a:pt x="267" y="294"/>
                  </a:lnTo>
                  <a:lnTo>
                    <a:pt x="274" y="288"/>
                  </a:lnTo>
                  <a:lnTo>
                    <a:pt x="280" y="281"/>
                  </a:lnTo>
                  <a:lnTo>
                    <a:pt x="287" y="275"/>
                  </a:lnTo>
                  <a:lnTo>
                    <a:pt x="293" y="268"/>
                  </a:lnTo>
                  <a:lnTo>
                    <a:pt x="298" y="260"/>
                  </a:lnTo>
                  <a:lnTo>
                    <a:pt x="303" y="252"/>
                  </a:lnTo>
                  <a:lnTo>
                    <a:pt x="308" y="244"/>
                  </a:lnTo>
                  <a:lnTo>
                    <a:pt x="312" y="235"/>
                  </a:lnTo>
                  <a:lnTo>
                    <a:pt x="315" y="226"/>
                  </a:lnTo>
                  <a:lnTo>
                    <a:pt x="317" y="216"/>
                  </a:lnTo>
                  <a:lnTo>
                    <a:pt x="319" y="207"/>
                  </a:lnTo>
                  <a:lnTo>
                    <a:pt x="321" y="196"/>
                  </a:lnTo>
                  <a:lnTo>
                    <a:pt x="322" y="187"/>
                  </a:lnTo>
                  <a:lnTo>
                    <a:pt x="322" y="175"/>
                  </a:lnTo>
                  <a:lnTo>
                    <a:pt x="322" y="166"/>
                  </a:lnTo>
                  <a:lnTo>
                    <a:pt x="321" y="156"/>
                  </a:lnTo>
                  <a:lnTo>
                    <a:pt x="319" y="146"/>
                  </a:lnTo>
                  <a:lnTo>
                    <a:pt x="317" y="136"/>
                  </a:lnTo>
                  <a:lnTo>
                    <a:pt x="315" y="127"/>
                  </a:lnTo>
                  <a:lnTo>
                    <a:pt x="312" y="118"/>
                  </a:lnTo>
                  <a:lnTo>
                    <a:pt x="308" y="109"/>
                  </a:lnTo>
                  <a:lnTo>
                    <a:pt x="303" y="101"/>
                  </a:lnTo>
                  <a:lnTo>
                    <a:pt x="298" y="93"/>
                  </a:lnTo>
                  <a:lnTo>
                    <a:pt x="293" y="85"/>
                  </a:lnTo>
                  <a:lnTo>
                    <a:pt x="287" y="78"/>
                  </a:lnTo>
                  <a:lnTo>
                    <a:pt x="280" y="72"/>
                  </a:lnTo>
                  <a:lnTo>
                    <a:pt x="274" y="65"/>
                  </a:lnTo>
                  <a:lnTo>
                    <a:pt x="267" y="59"/>
                  </a:lnTo>
                  <a:lnTo>
                    <a:pt x="259" y="54"/>
                  </a:lnTo>
                  <a:lnTo>
                    <a:pt x="252" y="49"/>
                  </a:lnTo>
                  <a:lnTo>
                    <a:pt x="244" y="44"/>
                  </a:lnTo>
                  <a:lnTo>
                    <a:pt x="235" y="40"/>
                  </a:lnTo>
                  <a:lnTo>
                    <a:pt x="227" y="37"/>
                  </a:lnTo>
                  <a:lnTo>
                    <a:pt x="217" y="35"/>
                  </a:lnTo>
                  <a:lnTo>
                    <a:pt x="209" y="32"/>
                  </a:lnTo>
                  <a:lnTo>
                    <a:pt x="198" y="31"/>
                  </a:lnTo>
                  <a:lnTo>
                    <a:pt x="189" y="30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1"/>
                  </a:lnTo>
                  <a:lnTo>
                    <a:pt x="150" y="32"/>
                  </a:lnTo>
                  <a:lnTo>
                    <a:pt x="141" y="35"/>
                  </a:lnTo>
                  <a:lnTo>
                    <a:pt x="131" y="37"/>
                  </a:lnTo>
                  <a:lnTo>
                    <a:pt x="123" y="40"/>
                  </a:lnTo>
                  <a:lnTo>
                    <a:pt x="114" y="44"/>
                  </a:lnTo>
                  <a:lnTo>
                    <a:pt x="106" y="49"/>
                  </a:lnTo>
                  <a:lnTo>
                    <a:pt x="98" y="54"/>
                  </a:lnTo>
                  <a:lnTo>
                    <a:pt x="90" y="59"/>
                  </a:lnTo>
                  <a:lnTo>
                    <a:pt x="84" y="65"/>
                  </a:lnTo>
                  <a:lnTo>
                    <a:pt x="77" y="72"/>
                  </a:lnTo>
                  <a:lnTo>
                    <a:pt x="70" y="78"/>
                  </a:lnTo>
                  <a:lnTo>
                    <a:pt x="65" y="85"/>
                  </a:lnTo>
                  <a:lnTo>
                    <a:pt x="60" y="93"/>
                  </a:lnTo>
                  <a:lnTo>
                    <a:pt x="55" y="101"/>
                  </a:lnTo>
                  <a:lnTo>
                    <a:pt x="50" y="109"/>
                  </a:lnTo>
                  <a:lnTo>
                    <a:pt x="46" y="118"/>
                  </a:lnTo>
                  <a:lnTo>
                    <a:pt x="43" y="127"/>
                  </a:lnTo>
                  <a:lnTo>
                    <a:pt x="40" y="136"/>
                  </a:lnTo>
                  <a:lnTo>
                    <a:pt x="38" y="146"/>
                  </a:lnTo>
                  <a:lnTo>
                    <a:pt x="37" y="156"/>
                  </a:lnTo>
                  <a:lnTo>
                    <a:pt x="36" y="166"/>
                  </a:lnTo>
                  <a:lnTo>
                    <a:pt x="36" y="175"/>
                  </a:lnTo>
                  <a:lnTo>
                    <a:pt x="36" y="175"/>
                  </a:lnTo>
                  <a:close/>
                  <a:moveTo>
                    <a:pt x="142" y="190"/>
                  </a:moveTo>
                  <a:lnTo>
                    <a:pt x="142" y="278"/>
                  </a:lnTo>
                  <a:lnTo>
                    <a:pt x="111" y="278"/>
                  </a:lnTo>
                  <a:lnTo>
                    <a:pt x="111" y="75"/>
                  </a:lnTo>
                  <a:lnTo>
                    <a:pt x="189" y="75"/>
                  </a:lnTo>
                  <a:lnTo>
                    <a:pt x="206" y="76"/>
                  </a:lnTo>
                  <a:lnTo>
                    <a:pt x="220" y="78"/>
                  </a:lnTo>
                  <a:lnTo>
                    <a:pt x="227" y="80"/>
                  </a:lnTo>
                  <a:lnTo>
                    <a:pt x="232" y="82"/>
                  </a:lnTo>
                  <a:lnTo>
                    <a:pt x="238" y="85"/>
                  </a:lnTo>
                  <a:lnTo>
                    <a:pt x="242" y="88"/>
                  </a:lnTo>
                  <a:lnTo>
                    <a:pt x="247" y="93"/>
                  </a:lnTo>
                  <a:lnTo>
                    <a:pt x="251" y="97"/>
                  </a:lnTo>
                  <a:lnTo>
                    <a:pt x="254" y="101"/>
                  </a:lnTo>
                  <a:lnTo>
                    <a:pt x="256" y="106"/>
                  </a:lnTo>
                  <a:lnTo>
                    <a:pt x="258" y="112"/>
                  </a:lnTo>
                  <a:lnTo>
                    <a:pt x="259" y="119"/>
                  </a:lnTo>
                  <a:lnTo>
                    <a:pt x="260" y="125"/>
                  </a:lnTo>
                  <a:lnTo>
                    <a:pt x="260" y="132"/>
                  </a:lnTo>
                  <a:lnTo>
                    <a:pt x="259" y="145"/>
                  </a:lnTo>
                  <a:lnTo>
                    <a:pt x="256" y="157"/>
                  </a:lnTo>
                  <a:lnTo>
                    <a:pt x="254" y="161"/>
                  </a:lnTo>
                  <a:lnTo>
                    <a:pt x="252" y="165"/>
                  </a:lnTo>
                  <a:lnTo>
                    <a:pt x="249" y="169"/>
                  </a:lnTo>
                  <a:lnTo>
                    <a:pt x="246" y="172"/>
                  </a:lnTo>
                  <a:lnTo>
                    <a:pt x="237" y="179"/>
                  </a:lnTo>
                  <a:lnTo>
                    <a:pt x="229" y="184"/>
                  </a:lnTo>
                  <a:lnTo>
                    <a:pt x="218" y="187"/>
                  </a:lnTo>
                  <a:lnTo>
                    <a:pt x="208" y="189"/>
                  </a:lnTo>
                  <a:lnTo>
                    <a:pt x="266" y="278"/>
                  </a:lnTo>
                  <a:lnTo>
                    <a:pt x="231" y="278"/>
                  </a:lnTo>
                  <a:lnTo>
                    <a:pt x="177" y="190"/>
                  </a:lnTo>
                  <a:lnTo>
                    <a:pt x="142" y="190"/>
                  </a:lnTo>
                  <a:close/>
                  <a:moveTo>
                    <a:pt x="142" y="164"/>
                  </a:moveTo>
                  <a:lnTo>
                    <a:pt x="178" y="164"/>
                  </a:lnTo>
                  <a:lnTo>
                    <a:pt x="189" y="164"/>
                  </a:lnTo>
                  <a:lnTo>
                    <a:pt x="197" y="163"/>
                  </a:lnTo>
                  <a:lnTo>
                    <a:pt x="206" y="162"/>
                  </a:lnTo>
                  <a:lnTo>
                    <a:pt x="213" y="159"/>
                  </a:lnTo>
                  <a:lnTo>
                    <a:pt x="216" y="158"/>
                  </a:lnTo>
                  <a:lnTo>
                    <a:pt x="219" y="156"/>
                  </a:lnTo>
                  <a:lnTo>
                    <a:pt x="223" y="152"/>
                  </a:lnTo>
                  <a:lnTo>
                    <a:pt x="225" y="149"/>
                  </a:lnTo>
                  <a:lnTo>
                    <a:pt x="226" y="145"/>
                  </a:lnTo>
                  <a:lnTo>
                    <a:pt x="227" y="141"/>
                  </a:lnTo>
                  <a:lnTo>
                    <a:pt x="228" y="136"/>
                  </a:lnTo>
                  <a:lnTo>
                    <a:pt x="228" y="130"/>
                  </a:lnTo>
                  <a:lnTo>
                    <a:pt x="227" y="122"/>
                  </a:lnTo>
                  <a:lnTo>
                    <a:pt x="225" y="116"/>
                  </a:lnTo>
                  <a:lnTo>
                    <a:pt x="223" y="112"/>
                  </a:lnTo>
                  <a:lnTo>
                    <a:pt x="220" y="110"/>
                  </a:lnTo>
                  <a:lnTo>
                    <a:pt x="217" y="108"/>
                  </a:lnTo>
                  <a:lnTo>
                    <a:pt x="214" y="106"/>
                  </a:lnTo>
                  <a:lnTo>
                    <a:pt x="207" y="104"/>
                  </a:lnTo>
                  <a:lnTo>
                    <a:pt x="199" y="102"/>
                  </a:lnTo>
                  <a:lnTo>
                    <a:pt x="192" y="101"/>
                  </a:lnTo>
                  <a:lnTo>
                    <a:pt x="184" y="101"/>
                  </a:lnTo>
                  <a:lnTo>
                    <a:pt x="142" y="101"/>
                  </a:lnTo>
                  <a:lnTo>
                    <a:pt x="142" y="1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Rectangle 32"/>
            <p:cNvSpPr>
              <a:spLocks noChangeArrowheads="1"/>
            </p:cNvSpPr>
            <p:nvPr userDrawn="1"/>
          </p:nvSpPr>
          <p:spPr bwMode="auto">
            <a:xfrm>
              <a:off x="8315326" y="6286500"/>
              <a:ext cx="423863" cy="423863"/>
            </a:xfrm>
            <a:prstGeom prst="rect">
              <a:avLst/>
            </a:prstGeom>
            <a:solidFill>
              <a:srgbClr val="003D6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8501063" y="6329363"/>
              <a:ext cx="119063" cy="15716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219"/>
                </a:cxn>
                <a:cxn ang="0">
                  <a:pos x="0" y="476"/>
                </a:cxn>
                <a:cxn ang="0">
                  <a:pos x="0" y="676"/>
                </a:cxn>
                <a:cxn ang="0">
                  <a:pos x="1" y="727"/>
                </a:cxn>
                <a:cxn ang="0">
                  <a:pos x="7" y="761"/>
                </a:cxn>
                <a:cxn ang="0">
                  <a:pos x="24" y="803"/>
                </a:cxn>
                <a:cxn ang="0">
                  <a:pos x="44" y="839"/>
                </a:cxn>
                <a:cxn ang="0">
                  <a:pos x="60" y="864"/>
                </a:cxn>
                <a:cxn ang="0">
                  <a:pos x="81" y="888"/>
                </a:cxn>
                <a:cxn ang="0">
                  <a:pos x="106" y="911"/>
                </a:cxn>
                <a:cxn ang="0">
                  <a:pos x="135" y="932"/>
                </a:cxn>
                <a:cxn ang="0">
                  <a:pos x="168" y="952"/>
                </a:cxn>
                <a:cxn ang="0">
                  <a:pos x="206" y="969"/>
                </a:cxn>
                <a:cxn ang="0">
                  <a:pos x="249" y="982"/>
                </a:cxn>
                <a:cxn ang="0">
                  <a:pos x="298" y="992"/>
                </a:cxn>
                <a:cxn ang="0">
                  <a:pos x="351" y="997"/>
                </a:cxn>
                <a:cxn ang="0">
                  <a:pos x="410" y="997"/>
                </a:cxn>
                <a:cxn ang="0">
                  <a:pos x="464" y="992"/>
                </a:cxn>
                <a:cxn ang="0">
                  <a:pos x="512" y="982"/>
                </a:cxn>
                <a:cxn ang="0">
                  <a:pos x="554" y="969"/>
                </a:cxn>
                <a:cxn ang="0">
                  <a:pos x="592" y="952"/>
                </a:cxn>
                <a:cxn ang="0">
                  <a:pos x="624" y="932"/>
                </a:cxn>
                <a:cxn ang="0">
                  <a:pos x="653" y="911"/>
                </a:cxn>
                <a:cxn ang="0">
                  <a:pos x="676" y="888"/>
                </a:cxn>
                <a:cxn ang="0">
                  <a:pos x="696" y="864"/>
                </a:cxn>
                <a:cxn ang="0">
                  <a:pos x="711" y="840"/>
                </a:cxn>
                <a:cxn ang="0">
                  <a:pos x="730" y="804"/>
                </a:cxn>
                <a:cxn ang="0">
                  <a:pos x="745" y="762"/>
                </a:cxn>
                <a:cxn ang="0">
                  <a:pos x="751" y="729"/>
                </a:cxn>
                <a:cxn ang="0">
                  <a:pos x="751" y="309"/>
                </a:cxn>
                <a:cxn ang="0">
                  <a:pos x="507" y="692"/>
                </a:cxn>
                <a:cxn ang="0">
                  <a:pos x="505" y="709"/>
                </a:cxn>
                <a:cxn ang="0">
                  <a:pos x="500" y="721"/>
                </a:cxn>
                <a:cxn ang="0">
                  <a:pos x="491" y="735"/>
                </a:cxn>
                <a:cxn ang="0">
                  <a:pos x="476" y="747"/>
                </a:cxn>
                <a:cxn ang="0">
                  <a:pos x="453" y="759"/>
                </a:cxn>
                <a:cxn ang="0">
                  <a:pos x="422" y="766"/>
                </a:cxn>
                <a:cxn ang="0">
                  <a:pos x="380" y="769"/>
                </a:cxn>
                <a:cxn ang="0">
                  <a:pos x="337" y="766"/>
                </a:cxn>
                <a:cxn ang="0">
                  <a:pos x="304" y="759"/>
                </a:cxn>
                <a:cxn ang="0">
                  <a:pos x="280" y="748"/>
                </a:cxn>
                <a:cxn ang="0">
                  <a:pos x="264" y="735"/>
                </a:cxn>
                <a:cxn ang="0">
                  <a:pos x="255" y="721"/>
                </a:cxn>
                <a:cxn ang="0">
                  <a:pos x="249" y="709"/>
                </a:cxn>
                <a:cxn ang="0">
                  <a:pos x="248" y="690"/>
                </a:cxn>
                <a:cxn ang="0">
                  <a:pos x="0" y="0"/>
                </a:cxn>
              </a:cxnLst>
              <a:rect l="0" t="0" r="r" b="b"/>
              <a:pathLst>
                <a:path w="751" h="997">
                  <a:moveTo>
                    <a:pt x="0" y="0"/>
                  </a:moveTo>
                  <a:lnTo>
                    <a:pt x="0" y="30"/>
                  </a:lnTo>
                  <a:lnTo>
                    <a:pt x="0" y="108"/>
                  </a:lnTo>
                  <a:lnTo>
                    <a:pt x="0" y="219"/>
                  </a:lnTo>
                  <a:lnTo>
                    <a:pt x="0" y="347"/>
                  </a:lnTo>
                  <a:lnTo>
                    <a:pt x="0" y="476"/>
                  </a:lnTo>
                  <a:lnTo>
                    <a:pt x="0" y="591"/>
                  </a:lnTo>
                  <a:lnTo>
                    <a:pt x="0" y="676"/>
                  </a:lnTo>
                  <a:lnTo>
                    <a:pt x="0" y="716"/>
                  </a:lnTo>
                  <a:lnTo>
                    <a:pt x="1" y="727"/>
                  </a:lnTo>
                  <a:lnTo>
                    <a:pt x="3" y="742"/>
                  </a:lnTo>
                  <a:lnTo>
                    <a:pt x="7" y="761"/>
                  </a:lnTo>
                  <a:lnTo>
                    <a:pt x="14" y="781"/>
                  </a:lnTo>
                  <a:lnTo>
                    <a:pt x="24" y="803"/>
                  </a:lnTo>
                  <a:lnTo>
                    <a:pt x="36" y="827"/>
                  </a:lnTo>
                  <a:lnTo>
                    <a:pt x="44" y="839"/>
                  </a:lnTo>
                  <a:lnTo>
                    <a:pt x="51" y="851"/>
                  </a:lnTo>
                  <a:lnTo>
                    <a:pt x="60" y="864"/>
                  </a:lnTo>
                  <a:lnTo>
                    <a:pt x="70" y="875"/>
                  </a:lnTo>
                  <a:lnTo>
                    <a:pt x="81" y="888"/>
                  </a:lnTo>
                  <a:lnTo>
                    <a:pt x="93" y="900"/>
                  </a:lnTo>
                  <a:lnTo>
                    <a:pt x="106" y="911"/>
                  </a:lnTo>
                  <a:lnTo>
                    <a:pt x="119" y="922"/>
                  </a:lnTo>
                  <a:lnTo>
                    <a:pt x="135" y="932"/>
                  </a:lnTo>
                  <a:lnTo>
                    <a:pt x="151" y="943"/>
                  </a:lnTo>
                  <a:lnTo>
                    <a:pt x="168" y="952"/>
                  </a:lnTo>
                  <a:lnTo>
                    <a:pt x="186" y="960"/>
                  </a:lnTo>
                  <a:lnTo>
                    <a:pt x="206" y="969"/>
                  </a:lnTo>
                  <a:lnTo>
                    <a:pt x="227" y="976"/>
                  </a:lnTo>
                  <a:lnTo>
                    <a:pt x="249" y="982"/>
                  </a:lnTo>
                  <a:lnTo>
                    <a:pt x="273" y="988"/>
                  </a:lnTo>
                  <a:lnTo>
                    <a:pt x="298" y="992"/>
                  </a:lnTo>
                  <a:lnTo>
                    <a:pt x="324" y="995"/>
                  </a:lnTo>
                  <a:lnTo>
                    <a:pt x="351" y="997"/>
                  </a:lnTo>
                  <a:lnTo>
                    <a:pt x="381" y="997"/>
                  </a:lnTo>
                  <a:lnTo>
                    <a:pt x="410" y="997"/>
                  </a:lnTo>
                  <a:lnTo>
                    <a:pt x="437" y="995"/>
                  </a:lnTo>
                  <a:lnTo>
                    <a:pt x="464" y="992"/>
                  </a:lnTo>
                  <a:lnTo>
                    <a:pt x="489" y="988"/>
                  </a:lnTo>
                  <a:lnTo>
                    <a:pt x="512" y="982"/>
                  </a:lnTo>
                  <a:lnTo>
                    <a:pt x="534" y="976"/>
                  </a:lnTo>
                  <a:lnTo>
                    <a:pt x="554" y="969"/>
                  </a:lnTo>
                  <a:lnTo>
                    <a:pt x="574" y="960"/>
                  </a:lnTo>
                  <a:lnTo>
                    <a:pt x="592" y="952"/>
                  </a:lnTo>
                  <a:lnTo>
                    <a:pt x="609" y="943"/>
                  </a:lnTo>
                  <a:lnTo>
                    <a:pt x="624" y="932"/>
                  </a:lnTo>
                  <a:lnTo>
                    <a:pt x="639" y="922"/>
                  </a:lnTo>
                  <a:lnTo>
                    <a:pt x="653" y="911"/>
                  </a:lnTo>
                  <a:lnTo>
                    <a:pt x="664" y="900"/>
                  </a:lnTo>
                  <a:lnTo>
                    <a:pt x="676" y="888"/>
                  </a:lnTo>
                  <a:lnTo>
                    <a:pt x="686" y="876"/>
                  </a:lnTo>
                  <a:lnTo>
                    <a:pt x="696" y="864"/>
                  </a:lnTo>
                  <a:lnTo>
                    <a:pt x="704" y="852"/>
                  </a:lnTo>
                  <a:lnTo>
                    <a:pt x="711" y="840"/>
                  </a:lnTo>
                  <a:lnTo>
                    <a:pt x="719" y="828"/>
                  </a:lnTo>
                  <a:lnTo>
                    <a:pt x="730" y="804"/>
                  </a:lnTo>
                  <a:lnTo>
                    <a:pt x="739" y="782"/>
                  </a:lnTo>
                  <a:lnTo>
                    <a:pt x="745" y="762"/>
                  </a:lnTo>
                  <a:lnTo>
                    <a:pt x="749" y="744"/>
                  </a:lnTo>
                  <a:lnTo>
                    <a:pt x="751" y="729"/>
                  </a:lnTo>
                  <a:lnTo>
                    <a:pt x="751" y="718"/>
                  </a:lnTo>
                  <a:lnTo>
                    <a:pt x="751" y="309"/>
                  </a:lnTo>
                  <a:lnTo>
                    <a:pt x="507" y="52"/>
                  </a:lnTo>
                  <a:lnTo>
                    <a:pt x="507" y="692"/>
                  </a:lnTo>
                  <a:lnTo>
                    <a:pt x="506" y="698"/>
                  </a:lnTo>
                  <a:lnTo>
                    <a:pt x="505" y="709"/>
                  </a:lnTo>
                  <a:lnTo>
                    <a:pt x="503" y="715"/>
                  </a:lnTo>
                  <a:lnTo>
                    <a:pt x="500" y="721"/>
                  </a:lnTo>
                  <a:lnTo>
                    <a:pt x="496" y="729"/>
                  </a:lnTo>
                  <a:lnTo>
                    <a:pt x="491" y="735"/>
                  </a:lnTo>
                  <a:lnTo>
                    <a:pt x="485" y="741"/>
                  </a:lnTo>
                  <a:lnTo>
                    <a:pt x="476" y="747"/>
                  </a:lnTo>
                  <a:lnTo>
                    <a:pt x="466" y="754"/>
                  </a:lnTo>
                  <a:lnTo>
                    <a:pt x="453" y="759"/>
                  </a:lnTo>
                  <a:lnTo>
                    <a:pt x="438" y="763"/>
                  </a:lnTo>
                  <a:lnTo>
                    <a:pt x="422" y="766"/>
                  </a:lnTo>
                  <a:lnTo>
                    <a:pt x="403" y="768"/>
                  </a:lnTo>
                  <a:lnTo>
                    <a:pt x="380" y="769"/>
                  </a:lnTo>
                  <a:lnTo>
                    <a:pt x="357" y="768"/>
                  </a:lnTo>
                  <a:lnTo>
                    <a:pt x="337" y="766"/>
                  </a:lnTo>
                  <a:lnTo>
                    <a:pt x="319" y="763"/>
                  </a:lnTo>
                  <a:lnTo>
                    <a:pt x="304" y="759"/>
                  </a:lnTo>
                  <a:lnTo>
                    <a:pt x="290" y="754"/>
                  </a:lnTo>
                  <a:lnTo>
                    <a:pt x="280" y="748"/>
                  </a:lnTo>
                  <a:lnTo>
                    <a:pt x="272" y="742"/>
                  </a:lnTo>
                  <a:lnTo>
                    <a:pt x="264" y="735"/>
                  </a:lnTo>
                  <a:lnTo>
                    <a:pt x="259" y="729"/>
                  </a:lnTo>
                  <a:lnTo>
                    <a:pt x="255" y="721"/>
                  </a:lnTo>
                  <a:lnTo>
                    <a:pt x="252" y="715"/>
                  </a:lnTo>
                  <a:lnTo>
                    <a:pt x="249" y="709"/>
                  </a:lnTo>
                  <a:lnTo>
                    <a:pt x="248" y="697"/>
                  </a:lnTo>
                  <a:lnTo>
                    <a:pt x="248" y="690"/>
                  </a:lnTo>
                  <a:lnTo>
                    <a:pt x="24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8585201" y="6329363"/>
              <a:ext cx="136525" cy="1555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34" y="243"/>
                </a:cxn>
                <a:cxn ang="0">
                  <a:pos x="403" y="243"/>
                </a:cxn>
                <a:cxn ang="0">
                  <a:pos x="403" y="982"/>
                </a:cxn>
                <a:cxn ang="0">
                  <a:pos x="658" y="982"/>
                </a:cxn>
                <a:cxn ang="0">
                  <a:pos x="658" y="243"/>
                </a:cxn>
                <a:cxn ang="0">
                  <a:pos x="856" y="243"/>
                </a:cxn>
                <a:cxn ang="0">
                  <a:pos x="856" y="0"/>
                </a:cxn>
                <a:cxn ang="0">
                  <a:pos x="0" y="1"/>
                </a:cxn>
              </a:cxnLst>
              <a:rect l="0" t="0" r="r" b="b"/>
              <a:pathLst>
                <a:path w="856" h="982">
                  <a:moveTo>
                    <a:pt x="0" y="1"/>
                  </a:moveTo>
                  <a:lnTo>
                    <a:pt x="234" y="243"/>
                  </a:lnTo>
                  <a:lnTo>
                    <a:pt x="403" y="243"/>
                  </a:lnTo>
                  <a:lnTo>
                    <a:pt x="403" y="982"/>
                  </a:lnTo>
                  <a:lnTo>
                    <a:pt x="658" y="982"/>
                  </a:lnTo>
                  <a:lnTo>
                    <a:pt x="658" y="243"/>
                  </a:lnTo>
                  <a:lnTo>
                    <a:pt x="856" y="243"/>
                  </a:lnTo>
                  <a:lnTo>
                    <a:pt x="85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35"/>
            <p:cNvSpPr>
              <a:spLocks/>
            </p:cNvSpPr>
            <p:nvPr userDrawn="1"/>
          </p:nvSpPr>
          <p:spPr bwMode="auto">
            <a:xfrm>
              <a:off x="8332788" y="6327775"/>
              <a:ext cx="180975" cy="160338"/>
            </a:xfrm>
            <a:custGeom>
              <a:avLst/>
              <a:gdLst/>
              <a:ahLst/>
              <a:cxnLst>
                <a:cxn ang="0">
                  <a:pos x="397" y="511"/>
                </a:cxn>
                <a:cxn ang="0">
                  <a:pos x="748" y="567"/>
                </a:cxn>
                <a:cxn ang="0">
                  <a:pos x="757" y="521"/>
                </a:cxn>
                <a:cxn ang="0">
                  <a:pos x="756" y="465"/>
                </a:cxn>
                <a:cxn ang="0">
                  <a:pos x="746" y="414"/>
                </a:cxn>
                <a:cxn ang="0">
                  <a:pos x="725" y="367"/>
                </a:cxn>
                <a:cxn ang="0">
                  <a:pos x="695" y="326"/>
                </a:cxn>
                <a:cxn ang="0">
                  <a:pos x="659" y="292"/>
                </a:cxn>
                <a:cxn ang="0">
                  <a:pos x="617" y="264"/>
                </a:cxn>
                <a:cxn ang="0">
                  <a:pos x="569" y="245"/>
                </a:cxn>
                <a:cxn ang="0">
                  <a:pos x="519" y="235"/>
                </a:cxn>
                <a:cxn ang="0">
                  <a:pos x="466" y="235"/>
                </a:cxn>
                <a:cxn ang="0">
                  <a:pos x="416" y="246"/>
                </a:cxn>
                <a:cxn ang="0">
                  <a:pos x="370" y="266"/>
                </a:cxn>
                <a:cxn ang="0">
                  <a:pos x="330" y="295"/>
                </a:cxn>
                <a:cxn ang="0">
                  <a:pos x="295" y="331"/>
                </a:cxn>
                <a:cxn ang="0">
                  <a:pos x="267" y="373"/>
                </a:cxn>
                <a:cxn ang="0">
                  <a:pos x="248" y="419"/>
                </a:cxn>
                <a:cxn ang="0">
                  <a:pos x="237" y="469"/>
                </a:cxn>
                <a:cxn ang="0">
                  <a:pos x="237" y="522"/>
                </a:cxn>
                <a:cxn ang="0">
                  <a:pos x="248" y="572"/>
                </a:cxn>
                <a:cxn ang="0">
                  <a:pos x="268" y="618"/>
                </a:cxn>
                <a:cxn ang="0">
                  <a:pos x="296" y="660"/>
                </a:cxn>
                <a:cxn ang="0">
                  <a:pos x="331" y="695"/>
                </a:cxn>
                <a:cxn ang="0">
                  <a:pos x="373" y="723"/>
                </a:cxn>
                <a:cxn ang="0">
                  <a:pos x="419" y="743"/>
                </a:cxn>
                <a:cxn ang="0">
                  <a:pos x="471" y="753"/>
                </a:cxn>
                <a:cxn ang="0">
                  <a:pos x="520" y="753"/>
                </a:cxn>
                <a:cxn ang="0">
                  <a:pos x="575" y="781"/>
                </a:cxn>
                <a:cxn ang="0">
                  <a:pos x="704" y="919"/>
                </a:cxn>
                <a:cxn ang="0">
                  <a:pos x="710" y="964"/>
                </a:cxn>
                <a:cxn ang="0">
                  <a:pos x="655" y="985"/>
                </a:cxn>
                <a:cxn ang="0">
                  <a:pos x="560" y="1004"/>
                </a:cxn>
                <a:cxn ang="0">
                  <a:pos x="445" y="1005"/>
                </a:cxn>
                <a:cxn ang="0">
                  <a:pos x="348" y="984"/>
                </a:cxn>
                <a:cxn ang="0">
                  <a:pos x="258" y="944"/>
                </a:cxn>
                <a:cxn ang="0">
                  <a:pos x="179" y="889"/>
                </a:cxn>
                <a:cxn ang="0">
                  <a:pos x="111" y="818"/>
                </a:cxn>
                <a:cxn ang="0">
                  <a:pos x="59" y="737"/>
                </a:cxn>
                <a:cxn ang="0">
                  <a:pos x="22" y="646"/>
                </a:cxn>
                <a:cxn ang="0">
                  <a:pos x="2" y="550"/>
                </a:cxn>
                <a:cxn ang="0">
                  <a:pos x="2" y="449"/>
                </a:cxn>
                <a:cxn ang="0">
                  <a:pos x="22" y="353"/>
                </a:cxn>
                <a:cxn ang="0">
                  <a:pos x="60" y="264"/>
                </a:cxn>
                <a:cxn ang="0">
                  <a:pos x="114" y="184"/>
                </a:cxn>
                <a:cxn ang="0">
                  <a:pos x="182" y="116"/>
                </a:cxn>
                <a:cxn ang="0">
                  <a:pos x="262" y="62"/>
                </a:cxn>
                <a:cxn ang="0">
                  <a:pos x="353" y="23"/>
                </a:cxn>
                <a:cxn ang="0">
                  <a:pos x="452" y="3"/>
                </a:cxn>
                <a:cxn ang="0">
                  <a:pos x="557" y="3"/>
                </a:cxn>
                <a:cxn ang="0">
                  <a:pos x="656" y="23"/>
                </a:cxn>
                <a:cxn ang="0">
                  <a:pos x="747" y="62"/>
                </a:cxn>
                <a:cxn ang="0">
                  <a:pos x="828" y="118"/>
                </a:cxn>
                <a:cxn ang="0">
                  <a:pos x="896" y="187"/>
                </a:cxn>
                <a:cxn ang="0">
                  <a:pos x="949" y="268"/>
                </a:cxn>
                <a:cxn ang="0">
                  <a:pos x="987" y="359"/>
                </a:cxn>
                <a:cxn ang="0">
                  <a:pos x="1007" y="458"/>
                </a:cxn>
                <a:cxn ang="0">
                  <a:pos x="1008" y="552"/>
                </a:cxn>
                <a:cxn ang="0">
                  <a:pos x="992" y="633"/>
                </a:cxn>
                <a:cxn ang="0">
                  <a:pos x="954" y="735"/>
                </a:cxn>
              </a:cxnLst>
              <a:rect l="0" t="0" r="r" b="b"/>
              <a:pathLst>
                <a:path w="1138" h="1008">
                  <a:moveTo>
                    <a:pt x="929" y="777"/>
                  </a:moveTo>
                  <a:lnTo>
                    <a:pt x="1138" y="989"/>
                  </a:lnTo>
                  <a:lnTo>
                    <a:pt x="857" y="989"/>
                  </a:lnTo>
                  <a:lnTo>
                    <a:pt x="397" y="511"/>
                  </a:lnTo>
                  <a:lnTo>
                    <a:pt x="668" y="511"/>
                  </a:lnTo>
                  <a:lnTo>
                    <a:pt x="740" y="586"/>
                  </a:lnTo>
                  <a:lnTo>
                    <a:pt x="745" y="576"/>
                  </a:lnTo>
                  <a:lnTo>
                    <a:pt x="748" y="567"/>
                  </a:lnTo>
                  <a:lnTo>
                    <a:pt x="751" y="556"/>
                  </a:lnTo>
                  <a:lnTo>
                    <a:pt x="753" y="546"/>
                  </a:lnTo>
                  <a:lnTo>
                    <a:pt x="755" y="533"/>
                  </a:lnTo>
                  <a:lnTo>
                    <a:pt x="757" y="521"/>
                  </a:lnTo>
                  <a:lnTo>
                    <a:pt x="757" y="507"/>
                  </a:lnTo>
                  <a:lnTo>
                    <a:pt x="758" y="492"/>
                  </a:lnTo>
                  <a:lnTo>
                    <a:pt x="757" y="479"/>
                  </a:lnTo>
                  <a:lnTo>
                    <a:pt x="756" y="465"/>
                  </a:lnTo>
                  <a:lnTo>
                    <a:pt x="755" y="452"/>
                  </a:lnTo>
                  <a:lnTo>
                    <a:pt x="752" y="439"/>
                  </a:lnTo>
                  <a:lnTo>
                    <a:pt x="749" y="426"/>
                  </a:lnTo>
                  <a:lnTo>
                    <a:pt x="746" y="414"/>
                  </a:lnTo>
                  <a:lnTo>
                    <a:pt x="741" y="402"/>
                  </a:lnTo>
                  <a:lnTo>
                    <a:pt x="736" y="390"/>
                  </a:lnTo>
                  <a:lnTo>
                    <a:pt x="731" y="379"/>
                  </a:lnTo>
                  <a:lnTo>
                    <a:pt x="725" y="367"/>
                  </a:lnTo>
                  <a:lnTo>
                    <a:pt x="718" y="357"/>
                  </a:lnTo>
                  <a:lnTo>
                    <a:pt x="711" y="346"/>
                  </a:lnTo>
                  <a:lnTo>
                    <a:pt x="704" y="336"/>
                  </a:lnTo>
                  <a:lnTo>
                    <a:pt x="695" y="326"/>
                  </a:lnTo>
                  <a:lnTo>
                    <a:pt x="687" y="317"/>
                  </a:lnTo>
                  <a:lnTo>
                    <a:pt x="678" y="308"/>
                  </a:lnTo>
                  <a:lnTo>
                    <a:pt x="669" y="299"/>
                  </a:lnTo>
                  <a:lnTo>
                    <a:pt x="659" y="292"/>
                  </a:lnTo>
                  <a:lnTo>
                    <a:pt x="649" y="283"/>
                  </a:lnTo>
                  <a:lnTo>
                    <a:pt x="639" y="277"/>
                  </a:lnTo>
                  <a:lnTo>
                    <a:pt x="628" y="270"/>
                  </a:lnTo>
                  <a:lnTo>
                    <a:pt x="617" y="264"/>
                  </a:lnTo>
                  <a:lnTo>
                    <a:pt x="605" y="258"/>
                  </a:lnTo>
                  <a:lnTo>
                    <a:pt x="593" y="253"/>
                  </a:lnTo>
                  <a:lnTo>
                    <a:pt x="582" y="249"/>
                  </a:lnTo>
                  <a:lnTo>
                    <a:pt x="569" y="245"/>
                  </a:lnTo>
                  <a:lnTo>
                    <a:pt x="557" y="241"/>
                  </a:lnTo>
                  <a:lnTo>
                    <a:pt x="544" y="238"/>
                  </a:lnTo>
                  <a:lnTo>
                    <a:pt x="531" y="236"/>
                  </a:lnTo>
                  <a:lnTo>
                    <a:pt x="519" y="235"/>
                  </a:lnTo>
                  <a:lnTo>
                    <a:pt x="505" y="234"/>
                  </a:lnTo>
                  <a:lnTo>
                    <a:pt x="493" y="233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6"/>
                  </a:lnTo>
                  <a:lnTo>
                    <a:pt x="440" y="239"/>
                  </a:lnTo>
                  <a:lnTo>
                    <a:pt x="429" y="241"/>
                  </a:lnTo>
                  <a:lnTo>
                    <a:pt x="416" y="246"/>
                  </a:lnTo>
                  <a:lnTo>
                    <a:pt x="404" y="250"/>
                  </a:lnTo>
                  <a:lnTo>
                    <a:pt x="393" y="255"/>
                  </a:lnTo>
                  <a:lnTo>
                    <a:pt x="381" y="260"/>
                  </a:lnTo>
                  <a:lnTo>
                    <a:pt x="370" y="266"/>
                  </a:lnTo>
                  <a:lnTo>
                    <a:pt x="359" y="272"/>
                  </a:lnTo>
                  <a:lnTo>
                    <a:pt x="349" y="279"/>
                  </a:lnTo>
                  <a:lnTo>
                    <a:pt x="339" y="287"/>
                  </a:lnTo>
                  <a:lnTo>
                    <a:pt x="330" y="295"/>
                  </a:lnTo>
                  <a:lnTo>
                    <a:pt x="320" y="302"/>
                  </a:lnTo>
                  <a:lnTo>
                    <a:pt x="311" y="312"/>
                  </a:lnTo>
                  <a:lnTo>
                    <a:pt x="303" y="321"/>
                  </a:lnTo>
                  <a:lnTo>
                    <a:pt x="295" y="331"/>
                  </a:lnTo>
                  <a:lnTo>
                    <a:pt x="287" y="340"/>
                  </a:lnTo>
                  <a:lnTo>
                    <a:pt x="281" y="351"/>
                  </a:lnTo>
                  <a:lnTo>
                    <a:pt x="273" y="361"/>
                  </a:lnTo>
                  <a:lnTo>
                    <a:pt x="267" y="373"/>
                  </a:lnTo>
                  <a:lnTo>
                    <a:pt x="262" y="383"/>
                  </a:lnTo>
                  <a:lnTo>
                    <a:pt x="256" y="395"/>
                  </a:lnTo>
                  <a:lnTo>
                    <a:pt x="252" y="407"/>
                  </a:lnTo>
                  <a:lnTo>
                    <a:pt x="248" y="419"/>
                  </a:lnTo>
                  <a:lnTo>
                    <a:pt x="245" y="431"/>
                  </a:lnTo>
                  <a:lnTo>
                    <a:pt x="242" y="444"/>
                  </a:lnTo>
                  <a:lnTo>
                    <a:pt x="240" y="457"/>
                  </a:lnTo>
                  <a:lnTo>
                    <a:pt x="237" y="469"/>
                  </a:lnTo>
                  <a:lnTo>
                    <a:pt x="236" y="483"/>
                  </a:lnTo>
                  <a:lnTo>
                    <a:pt x="236" y="495"/>
                  </a:lnTo>
                  <a:lnTo>
                    <a:pt x="236" y="509"/>
                  </a:lnTo>
                  <a:lnTo>
                    <a:pt x="237" y="522"/>
                  </a:lnTo>
                  <a:lnTo>
                    <a:pt x="240" y="535"/>
                  </a:lnTo>
                  <a:lnTo>
                    <a:pt x="242" y="548"/>
                  </a:lnTo>
                  <a:lnTo>
                    <a:pt x="245" y="559"/>
                  </a:lnTo>
                  <a:lnTo>
                    <a:pt x="248" y="572"/>
                  </a:lnTo>
                  <a:lnTo>
                    <a:pt x="252" y="585"/>
                  </a:lnTo>
                  <a:lnTo>
                    <a:pt x="257" y="596"/>
                  </a:lnTo>
                  <a:lnTo>
                    <a:pt x="262" y="608"/>
                  </a:lnTo>
                  <a:lnTo>
                    <a:pt x="268" y="618"/>
                  </a:lnTo>
                  <a:lnTo>
                    <a:pt x="274" y="630"/>
                  </a:lnTo>
                  <a:lnTo>
                    <a:pt x="281" y="640"/>
                  </a:lnTo>
                  <a:lnTo>
                    <a:pt x="288" y="650"/>
                  </a:lnTo>
                  <a:lnTo>
                    <a:pt x="296" y="660"/>
                  </a:lnTo>
                  <a:lnTo>
                    <a:pt x="304" y="670"/>
                  </a:lnTo>
                  <a:lnTo>
                    <a:pt x="313" y="678"/>
                  </a:lnTo>
                  <a:lnTo>
                    <a:pt x="321" y="686"/>
                  </a:lnTo>
                  <a:lnTo>
                    <a:pt x="331" y="695"/>
                  </a:lnTo>
                  <a:lnTo>
                    <a:pt x="340" y="703"/>
                  </a:lnTo>
                  <a:lnTo>
                    <a:pt x="351" y="709"/>
                  </a:lnTo>
                  <a:lnTo>
                    <a:pt x="361" y="717"/>
                  </a:lnTo>
                  <a:lnTo>
                    <a:pt x="373" y="723"/>
                  </a:lnTo>
                  <a:lnTo>
                    <a:pt x="383" y="728"/>
                  </a:lnTo>
                  <a:lnTo>
                    <a:pt x="395" y="734"/>
                  </a:lnTo>
                  <a:lnTo>
                    <a:pt x="408" y="739"/>
                  </a:lnTo>
                  <a:lnTo>
                    <a:pt x="419" y="743"/>
                  </a:lnTo>
                  <a:lnTo>
                    <a:pt x="432" y="746"/>
                  </a:lnTo>
                  <a:lnTo>
                    <a:pt x="444" y="749"/>
                  </a:lnTo>
                  <a:lnTo>
                    <a:pt x="457" y="751"/>
                  </a:lnTo>
                  <a:lnTo>
                    <a:pt x="471" y="753"/>
                  </a:lnTo>
                  <a:lnTo>
                    <a:pt x="484" y="754"/>
                  </a:lnTo>
                  <a:lnTo>
                    <a:pt x="497" y="754"/>
                  </a:lnTo>
                  <a:lnTo>
                    <a:pt x="508" y="754"/>
                  </a:lnTo>
                  <a:lnTo>
                    <a:pt x="520" y="753"/>
                  </a:lnTo>
                  <a:lnTo>
                    <a:pt x="531" y="752"/>
                  </a:lnTo>
                  <a:lnTo>
                    <a:pt x="544" y="749"/>
                  </a:lnTo>
                  <a:lnTo>
                    <a:pt x="552" y="758"/>
                  </a:lnTo>
                  <a:lnTo>
                    <a:pt x="575" y="781"/>
                  </a:lnTo>
                  <a:lnTo>
                    <a:pt x="605" y="812"/>
                  </a:lnTo>
                  <a:lnTo>
                    <a:pt x="640" y="850"/>
                  </a:lnTo>
                  <a:lnTo>
                    <a:pt x="674" y="887"/>
                  </a:lnTo>
                  <a:lnTo>
                    <a:pt x="704" y="919"/>
                  </a:lnTo>
                  <a:lnTo>
                    <a:pt x="725" y="942"/>
                  </a:lnTo>
                  <a:lnTo>
                    <a:pt x="732" y="951"/>
                  </a:lnTo>
                  <a:lnTo>
                    <a:pt x="722" y="958"/>
                  </a:lnTo>
                  <a:lnTo>
                    <a:pt x="710" y="964"/>
                  </a:lnTo>
                  <a:lnTo>
                    <a:pt x="697" y="971"/>
                  </a:lnTo>
                  <a:lnTo>
                    <a:pt x="684" y="976"/>
                  </a:lnTo>
                  <a:lnTo>
                    <a:pt x="670" y="981"/>
                  </a:lnTo>
                  <a:lnTo>
                    <a:pt x="655" y="985"/>
                  </a:lnTo>
                  <a:lnTo>
                    <a:pt x="640" y="989"/>
                  </a:lnTo>
                  <a:lnTo>
                    <a:pt x="625" y="994"/>
                  </a:lnTo>
                  <a:lnTo>
                    <a:pt x="592" y="1000"/>
                  </a:lnTo>
                  <a:lnTo>
                    <a:pt x="560" y="1004"/>
                  </a:lnTo>
                  <a:lnTo>
                    <a:pt x="528" y="1007"/>
                  </a:lnTo>
                  <a:lnTo>
                    <a:pt x="497" y="1008"/>
                  </a:lnTo>
                  <a:lnTo>
                    <a:pt x="472" y="1007"/>
                  </a:lnTo>
                  <a:lnTo>
                    <a:pt x="445" y="1005"/>
                  </a:lnTo>
                  <a:lnTo>
                    <a:pt x="420" y="1002"/>
                  </a:lnTo>
                  <a:lnTo>
                    <a:pt x="396" y="997"/>
                  </a:lnTo>
                  <a:lnTo>
                    <a:pt x="371" y="992"/>
                  </a:lnTo>
                  <a:lnTo>
                    <a:pt x="348" y="984"/>
                  </a:lnTo>
                  <a:lnTo>
                    <a:pt x="325" y="976"/>
                  </a:lnTo>
                  <a:lnTo>
                    <a:pt x="302" y="966"/>
                  </a:lnTo>
                  <a:lnTo>
                    <a:pt x="279" y="956"/>
                  </a:lnTo>
                  <a:lnTo>
                    <a:pt x="258" y="944"/>
                  </a:lnTo>
                  <a:lnTo>
                    <a:pt x="237" y="932"/>
                  </a:lnTo>
                  <a:lnTo>
                    <a:pt x="218" y="918"/>
                  </a:lnTo>
                  <a:lnTo>
                    <a:pt x="198" y="903"/>
                  </a:lnTo>
                  <a:lnTo>
                    <a:pt x="179" y="889"/>
                  </a:lnTo>
                  <a:lnTo>
                    <a:pt x="161" y="872"/>
                  </a:lnTo>
                  <a:lnTo>
                    <a:pt x="144" y="855"/>
                  </a:lnTo>
                  <a:lnTo>
                    <a:pt x="127" y="837"/>
                  </a:lnTo>
                  <a:lnTo>
                    <a:pt x="111" y="818"/>
                  </a:lnTo>
                  <a:lnTo>
                    <a:pt x="98" y="800"/>
                  </a:lnTo>
                  <a:lnTo>
                    <a:pt x="83" y="780"/>
                  </a:lnTo>
                  <a:lnTo>
                    <a:pt x="71" y="759"/>
                  </a:lnTo>
                  <a:lnTo>
                    <a:pt x="59" y="737"/>
                  </a:lnTo>
                  <a:lnTo>
                    <a:pt x="48" y="716"/>
                  </a:lnTo>
                  <a:lnTo>
                    <a:pt x="38" y="693"/>
                  </a:lnTo>
                  <a:lnTo>
                    <a:pt x="30" y="670"/>
                  </a:lnTo>
                  <a:lnTo>
                    <a:pt x="22" y="646"/>
                  </a:lnTo>
                  <a:lnTo>
                    <a:pt x="15" y="623"/>
                  </a:lnTo>
                  <a:lnTo>
                    <a:pt x="10" y="599"/>
                  </a:lnTo>
                  <a:lnTo>
                    <a:pt x="5" y="574"/>
                  </a:lnTo>
                  <a:lnTo>
                    <a:pt x="2" y="550"/>
                  </a:lnTo>
                  <a:lnTo>
                    <a:pt x="0" y="525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2" y="449"/>
                  </a:lnTo>
                  <a:lnTo>
                    <a:pt x="5" y="424"/>
                  </a:lnTo>
                  <a:lnTo>
                    <a:pt x="10" y="400"/>
                  </a:lnTo>
                  <a:lnTo>
                    <a:pt x="16" y="376"/>
                  </a:lnTo>
                  <a:lnTo>
                    <a:pt x="22" y="353"/>
                  </a:lnTo>
                  <a:lnTo>
                    <a:pt x="31" y="330"/>
                  </a:lnTo>
                  <a:lnTo>
                    <a:pt x="39" y="307"/>
                  </a:lnTo>
                  <a:lnTo>
                    <a:pt x="48" y="284"/>
                  </a:lnTo>
                  <a:lnTo>
                    <a:pt x="60" y="264"/>
                  </a:lnTo>
                  <a:lnTo>
                    <a:pt x="72" y="243"/>
                  </a:lnTo>
                  <a:lnTo>
                    <a:pt x="85" y="223"/>
                  </a:lnTo>
                  <a:lnTo>
                    <a:pt x="99" y="203"/>
                  </a:lnTo>
                  <a:lnTo>
                    <a:pt x="114" y="184"/>
                  </a:lnTo>
                  <a:lnTo>
                    <a:pt x="129" y="166"/>
                  </a:lnTo>
                  <a:lnTo>
                    <a:pt x="146" y="148"/>
                  </a:lnTo>
                  <a:lnTo>
                    <a:pt x="163" y="131"/>
                  </a:lnTo>
                  <a:lnTo>
                    <a:pt x="182" y="116"/>
                  </a:lnTo>
                  <a:lnTo>
                    <a:pt x="201" y="101"/>
                  </a:lnTo>
                  <a:lnTo>
                    <a:pt x="221" y="87"/>
                  </a:lnTo>
                  <a:lnTo>
                    <a:pt x="241" y="74"/>
                  </a:lnTo>
                  <a:lnTo>
                    <a:pt x="262" y="62"/>
                  </a:lnTo>
                  <a:lnTo>
                    <a:pt x="284" y="51"/>
                  </a:lnTo>
                  <a:lnTo>
                    <a:pt x="306" y="40"/>
                  </a:lnTo>
                  <a:lnTo>
                    <a:pt x="329" y="32"/>
                  </a:lnTo>
                  <a:lnTo>
                    <a:pt x="353" y="23"/>
                  </a:lnTo>
                  <a:lnTo>
                    <a:pt x="377" y="17"/>
                  </a:lnTo>
                  <a:lnTo>
                    <a:pt x="401" y="11"/>
                  </a:lnTo>
                  <a:lnTo>
                    <a:pt x="426" y="6"/>
                  </a:lnTo>
                  <a:lnTo>
                    <a:pt x="452" y="3"/>
                  </a:lnTo>
                  <a:lnTo>
                    <a:pt x="478" y="1"/>
                  </a:lnTo>
                  <a:lnTo>
                    <a:pt x="504" y="0"/>
                  </a:lnTo>
                  <a:lnTo>
                    <a:pt x="530" y="1"/>
                  </a:lnTo>
                  <a:lnTo>
                    <a:pt x="557" y="3"/>
                  </a:lnTo>
                  <a:lnTo>
                    <a:pt x="582" y="6"/>
                  </a:lnTo>
                  <a:lnTo>
                    <a:pt x="607" y="11"/>
                  </a:lnTo>
                  <a:lnTo>
                    <a:pt x="632" y="17"/>
                  </a:lnTo>
                  <a:lnTo>
                    <a:pt x="656" y="23"/>
                  </a:lnTo>
                  <a:lnTo>
                    <a:pt x="680" y="32"/>
                  </a:lnTo>
                  <a:lnTo>
                    <a:pt x="703" y="41"/>
                  </a:lnTo>
                  <a:lnTo>
                    <a:pt x="725" y="52"/>
                  </a:lnTo>
                  <a:lnTo>
                    <a:pt x="747" y="62"/>
                  </a:lnTo>
                  <a:lnTo>
                    <a:pt x="768" y="75"/>
                  </a:lnTo>
                  <a:lnTo>
                    <a:pt x="789" y="88"/>
                  </a:lnTo>
                  <a:lnTo>
                    <a:pt x="809" y="102"/>
                  </a:lnTo>
                  <a:lnTo>
                    <a:pt x="828" y="118"/>
                  </a:lnTo>
                  <a:lnTo>
                    <a:pt x="845" y="133"/>
                  </a:lnTo>
                  <a:lnTo>
                    <a:pt x="863" y="150"/>
                  </a:lnTo>
                  <a:lnTo>
                    <a:pt x="880" y="168"/>
                  </a:lnTo>
                  <a:lnTo>
                    <a:pt x="896" y="187"/>
                  </a:lnTo>
                  <a:lnTo>
                    <a:pt x="911" y="206"/>
                  </a:lnTo>
                  <a:lnTo>
                    <a:pt x="925" y="226"/>
                  </a:lnTo>
                  <a:lnTo>
                    <a:pt x="938" y="247"/>
                  </a:lnTo>
                  <a:lnTo>
                    <a:pt x="949" y="268"/>
                  </a:lnTo>
                  <a:lnTo>
                    <a:pt x="961" y="290"/>
                  </a:lnTo>
                  <a:lnTo>
                    <a:pt x="970" y="312"/>
                  </a:lnTo>
                  <a:lnTo>
                    <a:pt x="980" y="335"/>
                  </a:lnTo>
                  <a:lnTo>
                    <a:pt x="987" y="359"/>
                  </a:lnTo>
                  <a:lnTo>
                    <a:pt x="995" y="383"/>
                  </a:lnTo>
                  <a:lnTo>
                    <a:pt x="1000" y="407"/>
                  </a:lnTo>
                  <a:lnTo>
                    <a:pt x="1004" y="432"/>
                  </a:lnTo>
                  <a:lnTo>
                    <a:pt x="1007" y="458"/>
                  </a:lnTo>
                  <a:lnTo>
                    <a:pt x="1009" y="484"/>
                  </a:lnTo>
                  <a:lnTo>
                    <a:pt x="1010" y="509"/>
                  </a:lnTo>
                  <a:lnTo>
                    <a:pt x="1010" y="531"/>
                  </a:lnTo>
                  <a:lnTo>
                    <a:pt x="1008" y="552"/>
                  </a:lnTo>
                  <a:lnTo>
                    <a:pt x="1006" y="572"/>
                  </a:lnTo>
                  <a:lnTo>
                    <a:pt x="1002" y="593"/>
                  </a:lnTo>
                  <a:lnTo>
                    <a:pt x="998" y="613"/>
                  </a:lnTo>
                  <a:lnTo>
                    <a:pt x="992" y="633"/>
                  </a:lnTo>
                  <a:lnTo>
                    <a:pt x="987" y="652"/>
                  </a:lnTo>
                  <a:lnTo>
                    <a:pt x="981" y="671"/>
                  </a:lnTo>
                  <a:lnTo>
                    <a:pt x="967" y="704"/>
                  </a:lnTo>
                  <a:lnTo>
                    <a:pt x="954" y="735"/>
                  </a:lnTo>
                  <a:lnTo>
                    <a:pt x="940" y="759"/>
                  </a:lnTo>
                  <a:lnTo>
                    <a:pt x="929" y="7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41" name="Text Box 18"/>
          <p:cNvSpPr txBox="1">
            <a:spLocks noChangeArrowheads="1"/>
          </p:cNvSpPr>
          <p:nvPr userDrawn="1"/>
        </p:nvSpPr>
        <p:spPr bwMode="auto">
          <a:xfrm rot="16200000">
            <a:off x="-299280" y="6357525"/>
            <a:ext cx="9012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600" dirty="0">
                <a:solidFill>
                  <a:srgbClr val="103566"/>
                </a:solidFill>
              </a:rPr>
              <a:t>CRICOS No. 00213J</a:t>
            </a:r>
          </a:p>
        </p:txBody>
      </p:sp>
    </p:spTree>
    <p:extLst>
      <p:ext uri="{BB962C8B-B14F-4D97-AF65-F5344CB8AC3E}">
        <p14:creationId xmlns:p14="http://schemas.microsoft.com/office/powerpoint/2010/main" val="6655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976"/>
            <a:ext cx="9144000" cy="2541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5" y="4402712"/>
            <a:ext cx="4048095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71" y="237995"/>
            <a:ext cx="8458781" cy="14530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A simple Iodine Clock reaction.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Two reagents, one of which is labelled as “Patient Sample”.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Sodium Thiosulphate concentration is adjusted to vary the colour change delay.  More thiosulphate = longer delay = less critical “patient”.</a:t>
            </a:r>
          </a:p>
          <a:p>
            <a:endParaRPr lang="en-AU" smtClean="0"/>
          </a:p>
          <a:p>
            <a:endParaRPr lang="en-AU"/>
          </a:p>
        </p:txBody>
      </p:sp>
      <p:pic>
        <p:nvPicPr>
          <p:cNvPr id="5" name="video-14749787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4840" y="1832862"/>
            <a:ext cx="6493442" cy="36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71" y="1302706"/>
            <a:ext cx="5615375" cy="42426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Teams develop a treatment for rapid administration and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Students manufacture an intravenous “drug” under aseptic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Master Formula: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smtClean="0"/>
          </a:p>
          <a:p>
            <a:r>
              <a:rPr lang="en-AU" sz="1000" smtClean="0"/>
              <a:t>*qs: quantum satis</a:t>
            </a:r>
            <a:endParaRPr lang="en-AU" sz="1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smtClean="0"/>
          </a:p>
          <a:p>
            <a:endParaRPr lang="en-US"/>
          </a:p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7090" y="2936794"/>
          <a:ext cx="5485535" cy="17839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2009"/>
                <a:gridCol w="1358025"/>
                <a:gridCol w="1125624"/>
                <a:gridCol w="999877"/>
              </a:tblGrid>
              <a:tr h="563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r>
                        <a:rPr lang="en-US" sz="1200" spc="10">
                          <a:effectLst/>
                        </a:rPr>
                        <a:t>u</a:t>
                      </a: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spc="-5">
                          <a:effectLst/>
                        </a:rPr>
                        <a:t>p</a:t>
                      </a:r>
                      <a:r>
                        <a:rPr lang="en-US" sz="1200">
                          <a:effectLst/>
                        </a:rPr>
                        <a:t>ose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/</a:t>
                      </a:r>
                      <a:endParaRPr lang="en-AU" sz="1100">
                        <a:effectLst/>
                      </a:endParaRPr>
                    </a:p>
                    <a:p>
                      <a:pPr marL="64770" marR="4883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fun</a:t>
                      </a:r>
                      <a:r>
                        <a:rPr lang="en-US" sz="1200" spc="-15">
                          <a:effectLst/>
                        </a:rPr>
                        <a:t>c</a:t>
                      </a:r>
                      <a:r>
                        <a:rPr lang="en-US" sz="1200" spc="5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ion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 spc="-10">
                          <a:effectLst/>
                        </a:rPr>
                        <a:t>o</a:t>
                      </a:r>
                      <a:r>
                        <a:rPr lang="en-US" sz="1200">
                          <a:effectLst/>
                        </a:rPr>
                        <a:t>f i</a:t>
                      </a:r>
                      <a:r>
                        <a:rPr lang="en-US" sz="1200" spc="5">
                          <a:effectLst/>
                        </a:rPr>
                        <a:t>n</a:t>
                      </a:r>
                      <a:r>
                        <a:rPr lang="en-US" sz="1200">
                          <a:effectLst/>
                        </a:rPr>
                        <a:t>gre</a:t>
                      </a:r>
                      <a:r>
                        <a:rPr lang="en-US" sz="1200" spc="10">
                          <a:effectLst/>
                        </a:rPr>
                        <a:t>d</a:t>
                      </a:r>
                      <a:r>
                        <a:rPr lang="en-US" sz="1200" spc="-10">
                          <a:effectLst/>
                        </a:rPr>
                        <a:t>i</a:t>
                      </a:r>
                      <a:r>
                        <a:rPr lang="en-US" sz="1200">
                          <a:effectLst/>
                        </a:rPr>
                        <a:t>e</a:t>
                      </a:r>
                      <a:r>
                        <a:rPr lang="en-US" sz="1200" spc="-5">
                          <a:effectLst/>
                        </a:rPr>
                        <a:t>n</a:t>
                      </a:r>
                      <a:r>
                        <a:rPr lang="en-US" sz="1200">
                          <a:effectLst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M</a:t>
                      </a:r>
                      <a:r>
                        <a:rPr lang="en-US" sz="1200">
                          <a:effectLst/>
                        </a:rPr>
                        <a:t>as</a:t>
                      </a:r>
                      <a:r>
                        <a:rPr lang="en-US" sz="1200" spc="5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er</a:t>
                      </a:r>
                      <a:endParaRPr lang="en-AU" sz="11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effectLst/>
                        </a:rPr>
                        <a:t>f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spc="5">
                          <a:effectLst/>
                        </a:rPr>
                        <a:t>r</a:t>
                      </a:r>
                      <a:r>
                        <a:rPr lang="en-US" sz="1200">
                          <a:effectLst/>
                        </a:rPr>
                        <a:t>m</a:t>
                      </a:r>
                      <a:r>
                        <a:rPr lang="en-US" sz="1200" spc="5">
                          <a:effectLst/>
                        </a:rPr>
                        <a:t>u</a:t>
                      </a:r>
                      <a:r>
                        <a:rPr lang="en-US" sz="1200" spc="-10">
                          <a:effectLst/>
                        </a:rPr>
                        <a:t>l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C</a:t>
                      </a:r>
                      <a:r>
                        <a:rPr lang="en-US" sz="1200">
                          <a:effectLst/>
                        </a:rPr>
                        <a:t>alc</a:t>
                      </a:r>
                      <a:r>
                        <a:rPr lang="en-US" sz="1200" spc="5">
                          <a:effectLst/>
                        </a:rPr>
                        <a:t>u</a:t>
                      </a:r>
                      <a:r>
                        <a:rPr lang="en-US" sz="1200">
                          <a:effectLst/>
                        </a:rPr>
                        <a:t>la</a:t>
                      </a:r>
                      <a:r>
                        <a:rPr lang="en-US" sz="1200" spc="5">
                          <a:effectLst/>
                        </a:rPr>
                        <a:t>t</a:t>
                      </a:r>
                      <a:r>
                        <a:rPr lang="en-US" sz="1200">
                          <a:effectLst/>
                        </a:rPr>
                        <a:t>ion </a:t>
                      </a:r>
                      <a:r>
                        <a:rPr lang="en-US" sz="1200" spc="-5">
                          <a:effectLst/>
                        </a:rPr>
                        <a:t>f</a:t>
                      </a:r>
                      <a:r>
                        <a:rPr lang="en-US" sz="1200">
                          <a:effectLst/>
                        </a:rPr>
                        <a:t>or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 spc="-10">
                          <a:effectLst/>
                        </a:rPr>
                        <a:t>5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r>
                        <a:rPr lang="en-US" sz="1200" spc="-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mL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avir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5%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nz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yl</a:t>
                      </a:r>
                      <a:r>
                        <a:rPr lang="en-US" sz="1200" spc="-2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alc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ol</a:t>
                      </a:r>
                      <a:r>
                        <a:rPr lang="en-US" sz="1200" spc="1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spc="-1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ock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2%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od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 spc="-1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sol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ion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3%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ric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id</a:t>
                      </a:r>
                      <a:r>
                        <a:rPr lang="en-US" sz="1200" spc="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ut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on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-p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yrog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200" spc="-4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-2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er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on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q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s*</a:t>
                      </a: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 </a:t>
                      </a:r>
                      <a:r>
                        <a:rPr lang="en-US" sz="1200" b="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en-US" sz="1200" b="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mL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7090" y="383951"/>
            <a:ext cx="7870058" cy="853443"/>
          </a:xfrm>
        </p:spPr>
        <p:txBody>
          <a:bodyPr lIns="0" rIns="0" anchor="ctr">
            <a:noAutofit/>
          </a:bodyPr>
          <a:lstStyle/>
          <a:p>
            <a:pPr algn="ctr"/>
            <a:r>
              <a:rPr lang="en-AU" sz="2800" b="1" smtClean="0"/>
              <a:t>Task 2: Develop a Rapid Response Treatment</a:t>
            </a:r>
            <a:endParaRPr lang="en-AU" sz="28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65" y="1635303"/>
            <a:ext cx="2684116" cy="3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488515"/>
            <a:ext cx="8279376" cy="2116899"/>
          </a:xfrm>
        </p:spPr>
        <p:txBody>
          <a:bodyPr/>
          <a:lstStyle/>
          <a:p>
            <a:r>
              <a:rPr lang="en-AU" sz="1800" smtClean="0"/>
              <a:t>Students are gowned and gloved as per aseptic requirements and work in laminar flow hoods</a:t>
            </a:r>
          </a:p>
          <a:p>
            <a:r>
              <a:rPr lang="en-AU" sz="1800" smtClean="0"/>
              <a:t>Final “injections” are sterile filtered and bagged.</a:t>
            </a:r>
          </a:p>
          <a:p>
            <a:r>
              <a:rPr lang="en-AU" sz="1800" smtClean="0"/>
              <a:t>“Zombavir” active ingredient: Green Highlighter Ink! It fluoresces under UV light, looks the part and is cheap and non-toxic.</a:t>
            </a:r>
          </a:p>
          <a:p>
            <a:r>
              <a:rPr lang="en-AU" sz="1800" smtClean="0"/>
              <a:t>Students can “test” their sample by subjecting it to UV.</a:t>
            </a:r>
          </a:p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1" y="2605414"/>
            <a:ext cx="3779449" cy="234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98" y="3294344"/>
            <a:ext cx="3678611" cy="235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/>
              <a:t>Task </a:t>
            </a:r>
            <a:r>
              <a:rPr lang="en-AU" b="1" smtClean="0"/>
              <a:t>3: </a:t>
            </a:r>
            <a:r>
              <a:rPr lang="en-AU" b="1"/>
              <a:t>Develop a </a:t>
            </a:r>
            <a:r>
              <a:rPr lang="en-AU" b="1" smtClean="0"/>
              <a:t>Mass Market Treatment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1405639"/>
            <a:ext cx="8279376" cy="3637178"/>
          </a:xfrm>
        </p:spPr>
        <p:txBody>
          <a:bodyPr/>
          <a:lstStyle/>
          <a:p>
            <a:r>
              <a:rPr lang="en-AU" smtClean="0"/>
              <a:t>Teams develop a mass-produced oral form of “Zombavir”</a:t>
            </a:r>
          </a:p>
          <a:p>
            <a:r>
              <a:rPr lang="en-AU" smtClean="0"/>
              <a:t>Students manufacture tablets and subject them to Quality Assurance testing according to British Pharmacopoeia guidelines.</a:t>
            </a:r>
          </a:p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2" y="3023755"/>
            <a:ext cx="3386463" cy="2882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2"/>
          <a:stretch/>
        </p:blipFill>
        <p:spPr>
          <a:xfrm>
            <a:off x="5183395" y="3023755"/>
            <a:ext cx="2853994" cy="28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588723"/>
            <a:ext cx="8279376" cy="4879979"/>
          </a:xfrm>
        </p:spPr>
        <p:txBody>
          <a:bodyPr/>
          <a:lstStyle/>
          <a:p>
            <a:r>
              <a:rPr lang="en-AU" sz="2000" smtClean="0"/>
              <a:t>Recycle old Tablet Manufacturing &amp; QC practical</a:t>
            </a:r>
          </a:p>
          <a:p>
            <a:r>
              <a:rPr lang="en-AU" sz="2000" smtClean="0"/>
              <a:t>“Zombavir” = Ibuprofen as active ingredient – relatively inexpensive, easy to assay, suitable for direct compression formulation.</a:t>
            </a:r>
          </a:p>
          <a:p>
            <a:r>
              <a:rPr lang="en-AU" sz="2000" smtClean="0"/>
              <a:t>Coloured Ibuprofen with green food colouring to match liquid “Zombavir” (extensively tested to ensure no interference with student results)</a:t>
            </a:r>
          </a:p>
          <a:p>
            <a:r>
              <a:rPr lang="en-AU" sz="2000" smtClean="0"/>
              <a:t>Master Formula</a:t>
            </a:r>
          </a:p>
          <a:p>
            <a:pPr marL="0" indent="0">
              <a:buNone/>
            </a:pPr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7716" y="3054336"/>
          <a:ext cx="4794133" cy="2548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32419"/>
                <a:gridCol w="773573"/>
                <a:gridCol w="920141"/>
                <a:gridCol w="1368000"/>
              </a:tblGrid>
              <a:tr h="448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100" smtClean="0">
                          <a:effectLst/>
                        </a:rPr>
                        <a:t>P</a:t>
                      </a:r>
                      <a:r>
                        <a:rPr lang="en-US" sz="1100" spc="10" smtClean="0">
                          <a:effectLst/>
                        </a:rPr>
                        <a:t>u</a:t>
                      </a:r>
                      <a:r>
                        <a:rPr lang="en-US" sz="1100" smtClean="0">
                          <a:effectLst/>
                        </a:rPr>
                        <a:t>r</a:t>
                      </a:r>
                      <a:r>
                        <a:rPr lang="en-US" sz="1100" spc="-5" smtClean="0">
                          <a:effectLst/>
                        </a:rPr>
                        <a:t>p</a:t>
                      </a:r>
                      <a:r>
                        <a:rPr lang="en-US" sz="1100" smtClean="0">
                          <a:effectLst/>
                        </a:rPr>
                        <a:t>ose </a:t>
                      </a:r>
                      <a:r>
                        <a:rPr lang="en-US" sz="1100" spc="-10" smtClean="0">
                          <a:effectLst/>
                        </a:rPr>
                        <a:t>o</a:t>
                      </a:r>
                      <a:r>
                        <a:rPr lang="en-US" sz="1100" smtClean="0">
                          <a:effectLst/>
                        </a:rPr>
                        <a:t>f </a:t>
                      </a: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en-US" sz="1100" spc="5">
                          <a:effectLst/>
                        </a:rPr>
                        <a:t>n</a:t>
                      </a:r>
                      <a:r>
                        <a:rPr lang="en-US" sz="1100">
                          <a:effectLst/>
                        </a:rPr>
                        <a:t>gre</a:t>
                      </a:r>
                      <a:r>
                        <a:rPr lang="en-US" sz="1100" spc="10">
                          <a:effectLst/>
                        </a:rPr>
                        <a:t>d</a:t>
                      </a:r>
                      <a:r>
                        <a:rPr lang="en-US" sz="1100" spc="-10">
                          <a:effectLst/>
                        </a:rPr>
                        <a:t>i</a:t>
                      </a:r>
                      <a:r>
                        <a:rPr lang="en-US" sz="1100">
                          <a:effectLst/>
                        </a:rPr>
                        <a:t>e</a:t>
                      </a:r>
                      <a:r>
                        <a:rPr lang="en-US" sz="1100" spc="-5">
                          <a:effectLst/>
                        </a:rPr>
                        <a:t>n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r>
                        <a:rPr lang="en-US" sz="1100" spc="5">
                          <a:effectLst/>
                        </a:rPr>
                        <a:t>o</a:t>
                      </a:r>
                      <a:r>
                        <a:rPr lang="en-US" sz="1100">
                          <a:effectLst/>
                        </a:rPr>
                        <a:t>rm</a:t>
                      </a:r>
                      <a:r>
                        <a:rPr lang="en-US" sz="1100" spc="5">
                          <a:effectLst/>
                        </a:rPr>
                        <a:t>u</a:t>
                      </a:r>
                      <a:r>
                        <a:rPr lang="en-US" sz="1100">
                          <a:effectLst/>
                        </a:rPr>
                        <a:t>la</a:t>
                      </a:r>
                      <a:r>
                        <a:rPr lang="en-US" sz="1100" spc="-25">
                          <a:effectLst/>
                        </a:rPr>
                        <a:t> </a:t>
                      </a:r>
                      <a:r>
                        <a:rPr lang="en-US" sz="1100" spc="5">
                          <a:effectLst/>
                        </a:rPr>
                        <a:t>f</a:t>
                      </a:r>
                      <a:r>
                        <a:rPr lang="en-US" sz="1100">
                          <a:effectLst/>
                        </a:rPr>
                        <a:t>or</a:t>
                      </a:r>
                      <a:endParaRPr lang="en-AU" sz="11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ONE</a:t>
                      </a:r>
                      <a:r>
                        <a:rPr lang="en-US" sz="1100" spc="-15">
                          <a:effectLst/>
                        </a:rPr>
                        <a:t> </a:t>
                      </a:r>
                      <a:r>
                        <a:rPr lang="en-US" sz="1100">
                          <a:effectLst/>
                        </a:rPr>
                        <a:t>(1) </a:t>
                      </a: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 spc="-10">
                          <a:effectLst/>
                        </a:rPr>
                        <a:t>a</a:t>
                      </a:r>
                      <a:r>
                        <a:rPr lang="en-US" sz="1100" spc="5">
                          <a:effectLst/>
                        </a:rPr>
                        <a:t>b</a:t>
                      </a:r>
                      <a:r>
                        <a:rPr lang="en-US" sz="1100">
                          <a:effectLst/>
                        </a:rPr>
                        <a:t>l</a:t>
                      </a:r>
                      <a:r>
                        <a:rPr lang="en-US" sz="1100" spc="-10">
                          <a:effectLst/>
                        </a:rPr>
                        <a:t>e</a:t>
                      </a:r>
                      <a:r>
                        <a:rPr lang="en-US" sz="1100">
                          <a:effectLst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C</a:t>
                      </a:r>
                      <a:r>
                        <a:rPr lang="en-US" sz="1100">
                          <a:effectLst/>
                        </a:rPr>
                        <a:t>alc</a:t>
                      </a:r>
                      <a:r>
                        <a:rPr lang="en-US" sz="1100" spc="5">
                          <a:effectLst/>
                        </a:rPr>
                        <a:t>u</a:t>
                      </a:r>
                      <a:r>
                        <a:rPr lang="en-US" sz="1100">
                          <a:effectLst/>
                        </a:rPr>
                        <a:t>la</a:t>
                      </a: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>
                          <a:effectLst/>
                        </a:rPr>
                        <a:t>ion </a:t>
                      </a:r>
                      <a:r>
                        <a:rPr lang="en-US" sz="1100" spc="-5">
                          <a:effectLst/>
                        </a:rPr>
                        <a:t>f</a:t>
                      </a:r>
                      <a:r>
                        <a:rPr lang="en-US" sz="1100">
                          <a:effectLst/>
                        </a:rPr>
                        <a:t>or</a:t>
                      </a:r>
                      <a:r>
                        <a:rPr lang="en-US" sz="1100" spc="-5">
                          <a:effectLst/>
                        </a:rPr>
                        <a:t> 1</a:t>
                      </a:r>
                      <a:r>
                        <a:rPr lang="en-US" sz="1100" spc="5">
                          <a:effectLst/>
                        </a:rPr>
                        <a:t>00</a:t>
                      </a:r>
                      <a:endParaRPr lang="en-AU" sz="1100">
                        <a:effectLst/>
                      </a:endParaRPr>
                    </a:p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>
                          <a:effectLst/>
                        </a:rPr>
                        <a:t>a</a:t>
                      </a:r>
                      <a:r>
                        <a:rPr lang="en-US" sz="1100" spc="5">
                          <a:effectLst/>
                        </a:rPr>
                        <a:t>b</a:t>
                      </a:r>
                      <a:r>
                        <a:rPr lang="en-US" sz="1100">
                          <a:effectLst/>
                        </a:rPr>
                        <a:t>l</a:t>
                      </a:r>
                      <a:r>
                        <a:rPr lang="en-US" sz="1100" spc="-10">
                          <a:effectLst/>
                        </a:rPr>
                        <a:t>e</a:t>
                      </a:r>
                      <a:r>
                        <a:rPr lang="en-US" sz="1100" spc="5">
                          <a:effectLst/>
                        </a:rPr>
                        <a:t>t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avir</a:t>
                      </a:r>
                      <a:endParaRPr lang="en-A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en-US" sz="1200" b="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6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VIVA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®</a:t>
                      </a:r>
                      <a:r>
                        <a:rPr lang="en-US" sz="1200" spc="-4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8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microcrys</a:t>
                      </a:r>
                      <a:r>
                        <a:rPr lang="en-US" sz="8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all</a:t>
                      </a:r>
                      <a:r>
                        <a:rPr lang="en-US" sz="8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8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lang="en-A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8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ell</a:t>
                      </a:r>
                      <a:r>
                        <a:rPr lang="en-US" sz="800" spc="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los</a:t>
                      </a:r>
                      <a:r>
                        <a:rPr lang="en-US" sz="8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AU" sz="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en-US" sz="1200" b="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64770" marR="38862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Lact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yd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e, S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ray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-d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</a:t>
                      </a:r>
                      <a:endParaRPr lang="en-A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n-US" sz="1200" b="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EXPLO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®</a:t>
                      </a:r>
                      <a:endParaRPr lang="en-A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4770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0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000" spc="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0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0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 spc="-1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000" spc="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</a:t>
                      </a:r>
                      <a:r>
                        <a:rPr lang="en-US" sz="1000" spc="-1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gl</a:t>
                      </a:r>
                      <a:r>
                        <a:rPr lang="en-US" sz="10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yc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ol</a:t>
                      </a:r>
                      <a:r>
                        <a:rPr lang="en-US" sz="10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0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</a:t>
                      </a:r>
                      <a:r>
                        <a:rPr lang="en-US" sz="1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AU" sz="1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ag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</a:t>
                      </a:r>
                      <a:r>
                        <a:rPr lang="en-US" sz="1200" spc="-1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lang="en-A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oll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</a:t>
                      </a:r>
                      <a:r>
                        <a:rPr lang="en-US" sz="120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silica</a:t>
                      </a:r>
                      <a:endParaRPr lang="en-A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770">
                        <a:lnSpc>
                          <a:spcPts val="1455"/>
                        </a:lnSpc>
                        <a:spcAft>
                          <a:spcPts val="0"/>
                        </a:spcAft>
                      </a:pP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en-US" sz="1200" b="0" spc="5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mg</a:t>
                      </a:r>
                      <a:endParaRPr lang="en-AU" sz="1100" b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7" b="-1"/>
          <a:stretch/>
        </p:blipFill>
        <p:spPr>
          <a:xfrm>
            <a:off x="5617510" y="2766920"/>
            <a:ext cx="2826273" cy="27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smtClean="0"/>
              <a:t>Task 4: Produce a “Zombie Repellant”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1558800"/>
            <a:ext cx="3523528" cy="4153067"/>
          </a:xfrm>
        </p:spPr>
        <p:txBody>
          <a:bodyPr>
            <a:normAutofit fontScale="92500" lnSpcReduction="10000"/>
          </a:bodyPr>
          <a:lstStyle/>
          <a:p>
            <a:r>
              <a:rPr lang="en-AU" smtClean="0"/>
              <a:t>Teams are tasked to produce a “Zombie Repellant” to protect healthcare workers and front-line personnel from attack.</a:t>
            </a:r>
          </a:p>
          <a:p>
            <a:r>
              <a:rPr lang="en-AU" smtClean="0"/>
              <a:t>Students compound a “repellent cream” from the very pungent “Zombavox”</a:t>
            </a:r>
          </a:p>
          <a:p>
            <a:r>
              <a:rPr lang="en-AU" smtClean="0"/>
              <a:t>Menthol in Sorbolene cream produces a very pungent smelling product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85" y="1696588"/>
            <a:ext cx="5121972" cy="34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425886"/>
            <a:ext cx="8279376" cy="839244"/>
          </a:xfrm>
        </p:spPr>
        <p:txBody>
          <a:bodyPr>
            <a:normAutofit/>
          </a:bodyPr>
          <a:lstStyle/>
          <a:p>
            <a:r>
              <a:rPr lang="en-AU" smtClean="0"/>
              <a:t>Students work from a “script” and use batch recording to simulate a true compounding experience.</a:t>
            </a: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21" y="1265130"/>
            <a:ext cx="5106678" cy="47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16" y="3041236"/>
            <a:ext cx="1940983" cy="2922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462274"/>
            <a:ext cx="3545455" cy="2354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72" y="0"/>
            <a:ext cx="8279376" cy="1325563"/>
          </a:xfrm>
        </p:spPr>
        <p:txBody>
          <a:bodyPr/>
          <a:lstStyle/>
          <a:p>
            <a:r>
              <a:rPr lang="en-AU" b="1" smtClean="0"/>
              <a:t>Task 5: Formulate a Topical Treatment</a:t>
            </a:r>
            <a:endParaRPr lang="en-AU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1100114"/>
            <a:ext cx="8279376" cy="3228992"/>
          </a:xfrm>
        </p:spPr>
        <p:txBody>
          <a:bodyPr>
            <a:normAutofit/>
          </a:bodyPr>
          <a:lstStyle/>
          <a:p>
            <a:r>
              <a:rPr lang="en-AU" smtClean="0"/>
              <a:t>Teams are tasked with determining the correct vehicle for two potential topical drugs for treatment of bites</a:t>
            </a:r>
          </a:p>
          <a:p>
            <a:r>
              <a:rPr lang="en-AU" smtClean="0"/>
              <a:t>Students compound two drugs into different cream bases to see the effects of incompatible substances</a:t>
            </a:r>
          </a:p>
          <a:p>
            <a:r>
              <a:rPr lang="en-AU" smtClean="0"/>
              <a:t>Teams then decided which will be the most suitable drug to use for manufacturing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3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551935"/>
            <a:ext cx="8279376" cy="4916767"/>
          </a:xfrm>
        </p:spPr>
        <p:txBody>
          <a:bodyPr/>
          <a:lstStyle/>
          <a:p>
            <a:r>
              <a:rPr lang="en-AU" smtClean="0"/>
              <a:t>Students compare Resorcinol to Sulfacetamide in Sorbolene, Aqueous and Cetrimide cream bases</a:t>
            </a:r>
          </a:p>
          <a:p>
            <a:r>
              <a:rPr lang="en-AU" smtClean="0"/>
              <a:t>Observe the effects each drug has on each vehicle</a:t>
            </a:r>
          </a:p>
          <a:p>
            <a:r>
              <a:rPr lang="en-AU" smtClean="0"/>
              <a:t>Resorcinol breaks down emulsifying agents in many creams, causing them to “crack”</a:t>
            </a:r>
          </a:p>
          <a:p>
            <a:r>
              <a:rPr lang="en-AU" smtClean="0"/>
              <a:t>Small test samples (~20g each) keeps costs down while still providing the required results</a:t>
            </a:r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7" y="3353445"/>
            <a:ext cx="3802915" cy="2525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16" y="3353445"/>
            <a:ext cx="3802915" cy="25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7200" b="1" smtClean="0"/>
              <a:t>Results:</a:t>
            </a:r>
            <a:endParaRPr lang="en-AU" sz="7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1696588"/>
            <a:ext cx="8279376" cy="3637178"/>
          </a:xfrm>
        </p:spPr>
        <p:txBody>
          <a:bodyPr/>
          <a:lstStyle/>
          <a:p>
            <a:r>
              <a:rPr lang="en-AU" smtClean="0"/>
              <a:t>A more immersive experience</a:t>
            </a:r>
          </a:p>
          <a:p>
            <a:r>
              <a:rPr lang="en-AU" smtClean="0"/>
              <a:t>Tasks linked with a theme gives more meaning to the project</a:t>
            </a:r>
          </a:p>
          <a:p>
            <a:r>
              <a:rPr lang="en-AU" smtClean="0"/>
              <a:t>Still showcases what students can expect in the QUT Pharmacy course</a:t>
            </a: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00" y="230982"/>
            <a:ext cx="1778449" cy="1931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74" y="3715997"/>
            <a:ext cx="3382786" cy="2246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86" y="3396687"/>
            <a:ext cx="2048136" cy="25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12" y="691312"/>
            <a:ext cx="8279376" cy="1325563"/>
          </a:xfrm>
        </p:spPr>
        <p:txBody>
          <a:bodyPr>
            <a:noAutofit/>
          </a:bodyPr>
          <a:lstStyle/>
          <a:p>
            <a:pPr algn="ctr"/>
            <a:r>
              <a:rPr lang="en-AU" sz="5400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VICE-CHANCELLOR’S </a:t>
            </a:r>
            <a:r>
              <a:rPr lang="en-AU" sz="6000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STEM CAMP</a:t>
            </a:r>
            <a:endParaRPr lang="en-AU" sz="6000" b="1">
              <a:ln w="3175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12" y="2109550"/>
            <a:ext cx="8279376" cy="4056379"/>
          </a:xfrm>
        </p:spPr>
        <p:txBody>
          <a:bodyPr>
            <a:normAutofit/>
          </a:bodyPr>
          <a:lstStyle/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Vice-Chancellor’s STEM Camp for High-Achieving Year 11 students</a:t>
            </a:r>
          </a:p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First camp in 2013</a:t>
            </a:r>
          </a:p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Showcase for QUT’s </a:t>
            </a:r>
            <a:r>
              <a:rPr lang="en-AU" b="1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Science, Technology, Engineering and Mathematics disciplines</a:t>
            </a:r>
            <a:endParaRPr lang="en-AU" b="1" smtClean="0">
              <a:ln w="3175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Students apply to attend their project of choice</a:t>
            </a:r>
          </a:p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Projects cover a broad range of disciplines</a:t>
            </a:r>
          </a:p>
          <a:p>
            <a:r>
              <a:rPr lang="en-AU" b="1" smtClean="0">
                <a:ln w="3175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Fully funded by QUT (no cost to students or schools)</a:t>
            </a:r>
          </a:p>
          <a:p>
            <a:endParaRPr lang="en-AU">
              <a:ln w="3175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10" y="274573"/>
            <a:ext cx="8279376" cy="3637178"/>
          </a:xfrm>
        </p:spPr>
        <p:txBody>
          <a:bodyPr/>
          <a:lstStyle/>
          <a:p>
            <a:r>
              <a:rPr lang="en-AU" smtClean="0"/>
              <a:t>But most of all:</a:t>
            </a:r>
          </a:p>
          <a:p>
            <a:pPr marL="0" indent="0" algn="ctr">
              <a:buNone/>
            </a:pPr>
            <a:r>
              <a:rPr lang="en-AU" sz="9600" b="1" smtClean="0"/>
              <a:t>IT’S FUN!!</a:t>
            </a:r>
            <a:endParaRPr lang="en-AU" sz="96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70" y="1889223"/>
            <a:ext cx="2801789" cy="1918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57" y="3911751"/>
            <a:ext cx="3321333" cy="2205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" y="2436859"/>
            <a:ext cx="3235428" cy="29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b="1" smtClean="0"/>
              <a:t>To the Future!</a:t>
            </a:r>
            <a:endParaRPr lang="en-AU" sz="6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smtClean="0"/>
              <a:t>Discussions have already begun on ways to improve the experience for 2017</a:t>
            </a:r>
          </a:p>
          <a:p>
            <a:pPr lvl="1"/>
            <a:r>
              <a:rPr lang="en-AU" sz="3200" smtClean="0"/>
              <a:t>Include a capsuling task: maybe compare pros and cons of tablets to capsules</a:t>
            </a:r>
          </a:p>
          <a:p>
            <a:pPr lvl="1"/>
            <a:r>
              <a:rPr lang="en-AU" sz="3200" smtClean="0"/>
              <a:t>Produce a briefing video to help set the scene</a:t>
            </a:r>
          </a:p>
        </p:txBody>
      </p:sp>
    </p:spTree>
    <p:extLst>
      <p:ext uri="{BB962C8B-B14F-4D97-AF65-F5344CB8AC3E}">
        <p14:creationId xmlns:p14="http://schemas.microsoft.com/office/powerpoint/2010/main" val="19845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smtClean="0"/>
              <a:t>Thanks to:</a:t>
            </a:r>
            <a:endParaRPr lang="en-AU" sz="6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72" y="1787611"/>
            <a:ext cx="8279376" cy="3895275"/>
          </a:xfrm>
        </p:spPr>
        <p:txBody>
          <a:bodyPr>
            <a:normAutofit fontScale="85000" lnSpcReduction="20000"/>
          </a:bodyPr>
          <a:lstStyle/>
          <a:p>
            <a:r>
              <a:rPr lang="en-AU" smtClean="0"/>
              <a:t>Mr Jacob McAloney (Laboratory Assistant, Pharmacy; QUT)</a:t>
            </a:r>
          </a:p>
          <a:p>
            <a:r>
              <a:rPr lang="en-AU"/>
              <a:t>Dr Yasmin Antwertinger (Associate Lecturer, Pharmacy; QUT)</a:t>
            </a:r>
          </a:p>
          <a:p>
            <a:r>
              <a:rPr lang="en-AU" smtClean="0"/>
              <a:t>Ms Tanya Rinas (Laboratory </a:t>
            </a:r>
            <a:r>
              <a:rPr lang="en-AU"/>
              <a:t>Assistant, Pharmacy; QUT</a:t>
            </a:r>
            <a:r>
              <a:rPr lang="en-AU" smtClean="0"/>
              <a:t>)</a:t>
            </a:r>
          </a:p>
          <a:p>
            <a:r>
              <a:rPr lang="en-AU" smtClean="0"/>
              <a:t>Ms Rachel </a:t>
            </a:r>
            <a:r>
              <a:rPr lang="en-AU"/>
              <a:t>Bilsborough (Marketing and Communication, STEM for Schools Program; QUT)</a:t>
            </a:r>
          </a:p>
          <a:p>
            <a:r>
              <a:rPr lang="en-AU" smtClean="0"/>
              <a:t>Ms Meghann Avery (Student Ambassador; QUT)</a:t>
            </a:r>
          </a:p>
          <a:p>
            <a:r>
              <a:rPr lang="en-AU" smtClean="0"/>
              <a:t>Mr James Hounslow (Student </a:t>
            </a:r>
            <a:r>
              <a:rPr lang="en-AU" smtClean="0"/>
              <a:t>Ambassador</a:t>
            </a:r>
            <a:r>
              <a:rPr lang="en-AU" smtClean="0"/>
              <a:t>; QUT)</a:t>
            </a:r>
          </a:p>
          <a:p>
            <a:r>
              <a:rPr lang="en-AU" smtClean="0"/>
              <a:t>Ms Kaitlyn </a:t>
            </a:r>
            <a:r>
              <a:rPr lang="en-AU"/>
              <a:t>Porter (PhD Student, Pharmacy; QUT)</a:t>
            </a:r>
          </a:p>
          <a:p>
            <a:r>
              <a:rPr lang="en-AU" smtClean="0"/>
              <a:t>Mr Simon Wong (PhD Student, Pharmacy; QUT)</a:t>
            </a:r>
          </a:p>
          <a:p>
            <a:r>
              <a:rPr lang="en-AU" smtClean="0"/>
              <a:t>Dr Esther Lau (Lecturer, Pharmacy; QUT)</a:t>
            </a:r>
          </a:p>
          <a:p>
            <a:r>
              <a:rPr lang="en-AU" smtClean="0"/>
              <a:t>The STEM for Schools Team @ QUT</a:t>
            </a:r>
          </a:p>
          <a:p>
            <a:endParaRPr lang="en-AU" smtClean="0"/>
          </a:p>
          <a:p>
            <a:endParaRPr lang="en-AU" smtClean="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1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172" y="591171"/>
            <a:ext cx="4928304" cy="1325563"/>
          </a:xfrm>
        </p:spPr>
        <p:txBody>
          <a:bodyPr/>
          <a:lstStyle/>
          <a:p>
            <a:pPr algn="ctr"/>
            <a:r>
              <a:rPr lang="en-AU" b="1" smtClean="0"/>
              <a:t>2013-2015</a:t>
            </a:r>
            <a:br>
              <a:rPr lang="en-AU" b="1" smtClean="0"/>
            </a:br>
            <a:r>
              <a:rPr lang="en-AU" b="1" smtClean="0"/>
              <a:t>Encapsulating Precision</a:t>
            </a:r>
            <a:endParaRPr lang="en-AU" b="1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49756" y="2177942"/>
            <a:ext cx="4073136" cy="3705568"/>
          </a:xfrm>
        </p:spPr>
        <p:txBody>
          <a:bodyPr/>
          <a:lstStyle/>
          <a:p>
            <a:r>
              <a:rPr lang="en-AU" smtClean="0"/>
              <a:t>Original Pharmacy project</a:t>
            </a:r>
          </a:p>
          <a:p>
            <a:r>
              <a:rPr lang="en-AU" smtClean="0"/>
              <a:t>Tasks covering a wide range of Pharmacy disciplines including:</a:t>
            </a:r>
          </a:p>
          <a:p>
            <a:pPr lvl="1"/>
            <a:r>
              <a:rPr lang="en-AU" smtClean="0"/>
              <a:t>Tablet Manufacturing</a:t>
            </a:r>
          </a:p>
          <a:p>
            <a:pPr lvl="1"/>
            <a:r>
              <a:rPr lang="en-AU" smtClean="0"/>
              <a:t>Quality Control</a:t>
            </a:r>
          </a:p>
          <a:p>
            <a:pPr lvl="1"/>
            <a:r>
              <a:rPr lang="en-AU" smtClean="0"/>
              <a:t>Capsuling</a:t>
            </a:r>
          </a:p>
          <a:p>
            <a:pPr lvl="1"/>
            <a:r>
              <a:rPr lang="en-AU" smtClean="0"/>
              <a:t>Compounding</a:t>
            </a:r>
          </a:p>
          <a:p>
            <a:pPr lvl="1"/>
            <a:r>
              <a:rPr lang="en-AU" smtClean="0"/>
              <a:t>Dispensing</a:t>
            </a:r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91" y="371025"/>
            <a:ext cx="1592387" cy="2582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38" y="3078870"/>
            <a:ext cx="2106055" cy="1287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77" y="4491187"/>
            <a:ext cx="2919464" cy="10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955" y="407773"/>
            <a:ext cx="8276985" cy="5135777"/>
          </a:xfrm>
        </p:spPr>
        <p:txBody>
          <a:bodyPr/>
          <a:lstStyle/>
          <a:p>
            <a:pPr marL="0" indent="0">
              <a:buNone/>
            </a:pPr>
            <a:r>
              <a:rPr lang="en-AU" sz="4000" b="1" u="sng" smtClean="0"/>
              <a:t>Tasks:</a:t>
            </a:r>
          </a:p>
          <a:p>
            <a:r>
              <a:rPr lang="en-AU" sz="2800" smtClean="0"/>
              <a:t>Tablet Manufacturing – students make Ibuprofen tablets from raw materials</a:t>
            </a:r>
          </a:p>
          <a:p>
            <a:r>
              <a:rPr lang="en-AU" sz="2800" smtClean="0"/>
              <a:t>Tablet QC – students test their tablets using British Pharmacopoeia standard tests: Content Uniformity; Hardness; Friability, Disintegration, Dissolution</a:t>
            </a:r>
          </a:p>
          <a:p>
            <a:r>
              <a:rPr lang="en-AU" sz="2800" smtClean="0"/>
              <a:t>Compounding – students make lipbalms, creams, capsules and suppositories using fake scripts.</a:t>
            </a:r>
          </a:p>
          <a:p>
            <a:endParaRPr lang="en-AU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38" y="4478960"/>
            <a:ext cx="2243524" cy="14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75" y="1439908"/>
            <a:ext cx="2095793" cy="1583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39" y="1439908"/>
            <a:ext cx="1963002" cy="1583488"/>
          </a:xfrm>
          <a:prstGeom prst="rect">
            <a:avLst/>
          </a:prstGeo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422172" y="3152432"/>
            <a:ext cx="4073136" cy="3705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smtClean="0"/>
              <a:t>Covers a wide range of practical Pharmacy work</a:t>
            </a:r>
          </a:p>
          <a:p>
            <a:r>
              <a:rPr lang="en-AU" sz="2800" smtClean="0"/>
              <a:t>Excellent overview of Pharmacy</a:t>
            </a:r>
          </a:p>
          <a:p>
            <a:r>
              <a:rPr lang="en-AU" sz="2800" smtClean="0"/>
              <a:t>Very hands on</a:t>
            </a:r>
            <a:endParaRPr lang="en-AU" sz="280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22172" y="371025"/>
            <a:ext cx="4073136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b="1" smtClean="0"/>
              <a:t>The Good</a:t>
            </a:r>
            <a:endParaRPr lang="en-AU" sz="5400" b="1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95308" y="371025"/>
            <a:ext cx="4073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b="1" smtClean="0"/>
              <a:t>The Bad</a:t>
            </a:r>
            <a:endParaRPr lang="en-AU" sz="5400" b="1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95308" y="3152432"/>
            <a:ext cx="4073136" cy="3705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smtClean="0"/>
              <a:t>Bland – </a:t>
            </a:r>
            <a:r>
              <a:rPr lang="en-AU" smtClean="0"/>
              <a:t>a series of practical tasks lifted from various undergrad Pharmacy practicals</a:t>
            </a:r>
          </a:p>
          <a:p>
            <a:r>
              <a:rPr lang="en-AU" sz="2800" smtClean="0"/>
              <a:t>Lack of engagement</a:t>
            </a:r>
          </a:p>
          <a:p>
            <a:r>
              <a:rPr lang="en-AU" sz="2800" smtClean="0"/>
              <a:t>No theme beyond “Pharmacy”</a:t>
            </a:r>
            <a:endParaRPr lang="en-AU" sz="2800"/>
          </a:p>
        </p:txBody>
      </p:sp>
    </p:spTree>
    <p:extLst>
      <p:ext uri="{BB962C8B-B14F-4D97-AF65-F5344CB8AC3E}">
        <p14:creationId xmlns:p14="http://schemas.microsoft.com/office/powerpoint/2010/main" val="42432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1250603"/>
            <a:ext cx="6685005" cy="473298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372745" y="531663"/>
            <a:ext cx="5447288" cy="49176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600" b="1" smtClean="0"/>
              <a:t>HOW CAN WE MAKE IT MORE ENGAGING?</a:t>
            </a:r>
            <a:endParaRPr lang="en-AU" sz="6600" b="1"/>
          </a:p>
        </p:txBody>
      </p:sp>
    </p:spTree>
    <p:extLst>
      <p:ext uri="{BB962C8B-B14F-4D97-AF65-F5344CB8AC3E}">
        <p14:creationId xmlns:p14="http://schemas.microsoft.com/office/powerpoint/2010/main" val="26332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ctr">
            <a:noAutofit/>
          </a:bodyPr>
          <a:lstStyle/>
          <a:p>
            <a:pPr algn="ctr"/>
            <a:r>
              <a:rPr lang="en-AU" sz="4000" b="1" smtClean="0"/>
              <a:t>ENTER THE YASMIN!</a:t>
            </a:r>
            <a:endParaRPr lang="en-AU" sz="4000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172" y="1803749"/>
            <a:ext cx="2949178" cy="37416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Dr Yasmin Antwertinger – Associate Lecturer in 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Her idea: link the tasks with a contemporary theme: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7" y="4202482"/>
            <a:ext cx="1540187" cy="1798938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b="3221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5" y="3151197"/>
            <a:ext cx="329212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74" y="1696588"/>
            <a:ext cx="4109882" cy="41862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2173" y="1696588"/>
            <a:ext cx="4357502" cy="4186217"/>
          </a:xfrm>
        </p:spPr>
        <p:txBody>
          <a:bodyPr>
            <a:normAutofit fontScale="92500"/>
          </a:bodyPr>
          <a:lstStyle/>
          <a:p>
            <a:r>
              <a:rPr lang="en-AU" smtClean="0"/>
              <a:t>Students form a task force to combat the “Z0-M8-13” virus</a:t>
            </a:r>
          </a:p>
          <a:p>
            <a:r>
              <a:rPr lang="en-AU" smtClean="0"/>
              <a:t>Mission Objectives:</a:t>
            </a:r>
          </a:p>
          <a:p>
            <a:pPr lvl="1"/>
            <a:r>
              <a:rPr lang="en-AU" smtClean="0"/>
              <a:t>Determine effective delivery vectors for “Zombavir” drug</a:t>
            </a:r>
          </a:p>
          <a:p>
            <a:pPr lvl="3"/>
            <a:r>
              <a:rPr lang="en-AU" smtClean="0"/>
              <a:t>Intravenous</a:t>
            </a:r>
          </a:p>
          <a:p>
            <a:pPr lvl="3"/>
            <a:r>
              <a:rPr lang="en-AU" smtClean="0"/>
              <a:t>Oral</a:t>
            </a:r>
          </a:p>
          <a:p>
            <a:pPr lvl="1"/>
            <a:r>
              <a:rPr lang="en-AU" smtClean="0"/>
              <a:t>Identify and manufacture effective “zombie repellant” for first-responders</a:t>
            </a:r>
          </a:p>
          <a:p>
            <a:pPr lvl="1"/>
            <a:r>
              <a:rPr lang="en-AU" smtClean="0"/>
              <a:t>Identify suitable topical treatment for bite victims</a:t>
            </a:r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8" y="0"/>
            <a:ext cx="893751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409" y="527222"/>
            <a:ext cx="8301698" cy="5174691"/>
          </a:xfrm>
        </p:spPr>
        <p:txBody>
          <a:bodyPr>
            <a:normAutofit/>
          </a:bodyPr>
          <a:lstStyle/>
          <a:p>
            <a:pPr algn="ctr"/>
            <a:r>
              <a:rPr lang="en-AU" sz="3200" b="1" smtClean="0"/>
              <a:t>Task 1: Identifying &amp; Classifying Victims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Teams test a simple colour dependant reaction to test victims and classify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mtClean="0"/>
              <a:t>The teams are informed that the experimental drug was observed to induce paralysis in non-infected individuals, but showed a 95% recovery rate for infected individuals.  Testing is essential to prevent side effects!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smtClean="0"/>
              <a:t>“The </a:t>
            </a:r>
            <a:r>
              <a:rPr lang="en-US" sz="1800" i="1"/>
              <a:t>samples of patients who are positive for the </a:t>
            </a:r>
            <a:r>
              <a:rPr lang="en-US" sz="1800" i="1" smtClean="0"/>
              <a:t>Z0-M8-13 </a:t>
            </a:r>
            <a:r>
              <a:rPr lang="en-US" sz="1800" i="1"/>
              <a:t>virus will turn blue/black when mixed with the test reagent. You must time the appearance of when the blue/black colour appears. The blue/black colour will appear more rapidly in patients who have been exposed for a longer period of </a:t>
            </a:r>
            <a:r>
              <a:rPr lang="en-US" sz="1800" i="1" smtClean="0"/>
              <a:t>time.</a:t>
            </a:r>
            <a:endParaRPr lang="en-US" sz="1800" i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i="1" smtClean="0"/>
              <a:t>“The </a:t>
            </a:r>
            <a:r>
              <a:rPr lang="en-US" sz="1800" i="1"/>
              <a:t>tests where the blue/black colour appears within 1 minute, these patients have anywhere between 15 mins to 5 hours before the symptoms kick in.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i="1" smtClean="0"/>
              <a:t>“The </a:t>
            </a:r>
            <a:r>
              <a:rPr lang="en-US" sz="1800" i="1"/>
              <a:t>tests where the blue/black colour appears between 1 to 10 minutes, these patients have between 5 hours to 3 days before the symptoms kick in</a:t>
            </a:r>
            <a:r>
              <a:rPr lang="en-US" sz="1800" i="1" smtClean="0"/>
              <a:t>.”</a:t>
            </a:r>
            <a:endParaRPr lang="en-US" sz="1800" i="1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8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</TotalTime>
  <Words>1082</Words>
  <Application>Microsoft Office PowerPoint</Application>
  <PresentationFormat>On-screen Show (4:3)</PresentationFormat>
  <Paragraphs>158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VICE-CHANCELLOR’S STEM CAMP</vt:lpstr>
      <vt:lpstr>2013-2015 Encapsulating Precision</vt:lpstr>
      <vt:lpstr>PowerPoint Presentation</vt:lpstr>
      <vt:lpstr>The Good</vt:lpstr>
      <vt:lpstr>PowerPoint Presentation</vt:lpstr>
      <vt:lpstr>ENTER THE YASMIN!</vt:lpstr>
      <vt:lpstr>PowerPoint Presentation</vt:lpstr>
      <vt:lpstr>PowerPoint Presentation</vt:lpstr>
      <vt:lpstr>PowerPoint Presentation</vt:lpstr>
      <vt:lpstr>Task 2: Develop a Rapid Response Treatment</vt:lpstr>
      <vt:lpstr>PowerPoint Presentation</vt:lpstr>
      <vt:lpstr>Task 3: Develop a Mass Market Treatment</vt:lpstr>
      <vt:lpstr>PowerPoint Presentation</vt:lpstr>
      <vt:lpstr>Task 4: Produce a “Zombie Repellant”</vt:lpstr>
      <vt:lpstr>PowerPoint Presentation</vt:lpstr>
      <vt:lpstr>Task 5: Formulate a Topical Treatment</vt:lpstr>
      <vt:lpstr>PowerPoint Presentation</vt:lpstr>
      <vt:lpstr>Results:</vt:lpstr>
      <vt:lpstr>PowerPoint Presentation</vt:lpstr>
      <vt:lpstr>To the Future!</vt:lpstr>
      <vt:lpstr>Thanks to:</vt:lpstr>
    </vt:vector>
  </TitlesOfParts>
  <Company>Queensland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Koger</dc:creator>
  <cp:lastModifiedBy>Kelvin Henderson</cp:lastModifiedBy>
  <cp:revision>83</cp:revision>
  <dcterms:created xsi:type="dcterms:W3CDTF">2015-02-04T01:17:28Z</dcterms:created>
  <dcterms:modified xsi:type="dcterms:W3CDTF">2016-11-22T01:06:36Z</dcterms:modified>
</cp:coreProperties>
</file>